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Source Code Pro"/>
      <p:regular r:id="rId22"/>
      <p:bold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SourceCodePro-regular.fntdata"/><Relationship Id="rId21" Type="http://schemas.openxmlformats.org/officeDocument/2006/relationships/slide" Target="slides/slide17.xml"/><Relationship Id="rId24" Type="http://schemas.openxmlformats.org/officeDocument/2006/relationships/font" Target="fonts/Oswald-regular.fntdata"/><Relationship Id="rId23"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Oswald-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10800000">
            <a:off x="4226100" y="2933549"/>
            <a:ext cx="691799" cy="388500"/>
          </a:xfrm>
          <a:prstGeom prst="triangle">
            <a:avLst>
              <a:gd fmla="val 50000" name="adj"/>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a:off x="-25" y="0"/>
            <a:ext cx="9144000" cy="3124199"/>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411175" y="644300"/>
            <a:ext cx="8282399" cy="2109000"/>
          </a:xfrm>
          <a:prstGeom prst="rect">
            <a:avLst/>
          </a:prstGeom>
        </p:spPr>
        <p:txBody>
          <a:bodyPr anchorCtr="0" anchor="b" bIns="91425" lIns="91425" rIns="91425" tIns="91425"/>
          <a:lstStyle>
            <a:lvl1pPr lvl="0" algn="ctr">
              <a:spcBef>
                <a:spcPts val="0"/>
              </a:spcBef>
              <a:buClr>
                <a:schemeClr val="lt1"/>
              </a:buClr>
              <a:buSzPct val="100000"/>
              <a:defRPr sz="6000">
                <a:solidFill>
                  <a:schemeClr val="lt1"/>
                </a:solidFill>
              </a:defRPr>
            </a:lvl1pPr>
            <a:lvl2pPr lvl="1" algn="ctr">
              <a:spcBef>
                <a:spcPts val="0"/>
              </a:spcBef>
              <a:buClr>
                <a:schemeClr val="lt1"/>
              </a:buClr>
              <a:buSzPct val="100000"/>
              <a:defRPr sz="6000">
                <a:solidFill>
                  <a:schemeClr val="lt1"/>
                </a:solidFill>
              </a:defRPr>
            </a:lvl2pPr>
            <a:lvl3pPr lvl="2" algn="ctr">
              <a:spcBef>
                <a:spcPts val="0"/>
              </a:spcBef>
              <a:buClr>
                <a:schemeClr val="lt1"/>
              </a:buClr>
              <a:buSzPct val="100000"/>
              <a:defRPr sz="6000">
                <a:solidFill>
                  <a:schemeClr val="lt1"/>
                </a:solidFill>
              </a:defRPr>
            </a:lvl3pPr>
            <a:lvl4pPr lvl="3" algn="ctr">
              <a:spcBef>
                <a:spcPts val="0"/>
              </a:spcBef>
              <a:buClr>
                <a:schemeClr val="lt1"/>
              </a:buClr>
              <a:buSzPct val="100000"/>
              <a:defRPr sz="6000">
                <a:solidFill>
                  <a:schemeClr val="lt1"/>
                </a:solidFill>
              </a:defRPr>
            </a:lvl4pPr>
            <a:lvl5pPr lvl="4" algn="ctr">
              <a:spcBef>
                <a:spcPts val="0"/>
              </a:spcBef>
              <a:buClr>
                <a:schemeClr val="lt1"/>
              </a:buClr>
              <a:buSzPct val="100000"/>
              <a:defRPr sz="6000">
                <a:solidFill>
                  <a:schemeClr val="lt1"/>
                </a:solidFill>
              </a:defRPr>
            </a:lvl5pPr>
            <a:lvl6pPr lvl="5" algn="ctr">
              <a:spcBef>
                <a:spcPts val="0"/>
              </a:spcBef>
              <a:buClr>
                <a:schemeClr val="lt1"/>
              </a:buClr>
              <a:buSzPct val="100000"/>
              <a:defRPr sz="6000">
                <a:solidFill>
                  <a:schemeClr val="lt1"/>
                </a:solidFill>
              </a:defRPr>
            </a:lvl6pPr>
            <a:lvl7pPr lvl="6" algn="ctr">
              <a:spcBef>
                <a:spcPts val="0"/>
              </a:spcBef>
              <a:buClr>
                <a:schemeClr val="lt1"/>
              </a:buClr>
              <a:buSzPct val="100000"/>
              <a:defRPr sz="6000">
                <a:solidFill>
                  <a:schemeClr val="lt1"/>
                </a:solidFill>
              </a:defRPr>
            </a:lvl7pPr>
            <a:lvl8pPr lvl="7" algn="ctr">
              <a:spcBef>
                <a:spcPts val="0"/>
              </a:spcBef>
              <a:buClr>
                <a:schemeClr val="lt1"/>
              </a:buClr>
              <a:buSzPct val="100000"/>
              <a:defRPr sz="6000">
                <a:solidFill>
                  <a:schemeClr val="lt1"/>
                </a:solidFill>
              </a:defRPr>
            </a:lvl8pPr>
            <a:lvl9pPr lvl="8" algn="ctr">
              <a:spcBef>
                <a:spcPts val="0"/>
              </a:spcBef>
              <a:buClr>
                <a:schemeClr val="lt1"/>
              </a:buClr>
              <a:buSzPct val="100000"/>
              <a:defRPr sz="6000">
                <a:solidFill>
                  <a:schemeClr val="lt1"/>
                </a:solidFill>
              </a:defRPr>
            </a:lvl9pPr>
          </a:lstStyle>
          <a:p/>
        </p:txBody>
      </p:sp>
      <p:sp>
        <p:nvSpPr>
          <p:cNvPr id="13" name="Shape 13"/>
          <p:cNvSpPr txBox="1"/>
          <p:nvPr>
            <p:ph idx="1" type="subTitle"/>
          </p:nvPr>
        </p:nvSpPr>
        <p:spPr>
          <a:xfrm>
            <a:off x="411175" y="3398250"/>
            <a:ext cx="8282399" cy="1260599"/>
          </a:xfrm>
          <a:prstGeom prst="rect">
            <a:avLst/>
          </a:prstGeom>
        </p:spPr>
        <p:txBody>
          <a:bodyPr anchorCtr="0" anchor="ctr" bIns="91425" lIns="91425" rIns="91425" tIns="91425"/>
          <a:lstStyle>
            <a:lvl1pPr lvl="0" algn="ctr">
              <a:lnSpc>
                <a:spcPct val="100000"/>
              </a:lnSpc>
              <a:spcBef>
                <a:spcPts val="0"/>
              </a:spcBef>
              <a:spcAft>
                <a:spcPts val="0"/>
              </a:spcAft>
              <a:buSzPct val="100000"/>
              <a:buFont typeface="Oswald"/>
              <a:buNone/>
              <a:defRPr sz="3600">
                <a:latin typeface="Oswald"/>
                <a:ea typeface="Oswald"/>
                <a:cs typeface="Oswald"/>
                <a:sym typeface="Oswald"/>
              </a:defRPr>
            </a:lvl1pPr>
            <a:lvl2pPr lvl="1" algn="ctr">
              <a:lnSpc>
                <a:spcPct val="100000"/>
              </a:lnSpc>
              <a:spcBef>
                <a:spcPts val="0"/>
              </a:spcBef>
              <a:spcAft>
                <a:spcPts val="0"/>
              </a:spcAft>
              <a:buSzPct val="100000"/>
              <a:buFont typeface="Oswald"/>
              <a:buNone/>
              <a:defRPr sz="3600">
                <a:latin typeface="Oswald"/>
                <a:ea typeface="Oswald"/>
                <a:cs typeface="Oswald"/>
                <a:sym typeface="Oswald"/>
              </a:defRPr>
            </a:lvl2pPr>
            <a:lvl3pPr lvl="2" algn="ctr">
              <a:lnSpc>
                <a:spcPct val="100000"/>
              </a:lnSpc>
              <a:spcBef>
                <a:spcPts val="0"/>
              </a:spcBef>
              <a:spcAft>
                <a:spcPts val="0"/>
              </a:spcAft>
              <a:buSzPct val="100000"/>
              <a:buFont typeface="Oswald"/>
              <a:buNone/>
              <a:defRPr sz="3600">
                <a:latin typeface="Oswald"/>
                <a:ea typeface="Oswald"/>
                <a:cs typeface="Oswald"/>
                <a:sym typeface="Oswald"/>
              </a:defRPr>
            </a:lvl3pPr>
            <a:lvl4pPr lvl="3" algn="ctr">
              <a:lnSpc>
                <a:spcPct val="100000"/>
              </a:lnSpc>
              <a:spcBef>
                <a:spcPts val="0"/>
              </a:spcBef>
              <a:spcAft>
                <a:spcPts val="0"/>
              </a:spcAft>
              <a:buSzPct val="100000"/>
              <a:buFont typeface="Oswald"/>
              <a:buNone/>
              <a:defRPr sz="3600">
                <a:latin typeface="Oswald"/>
                <a:ea typeface="Oswald"/>
                <a:cs typeface="Oswald"/>
                <a:sym typeface="Oswald"/>
              </a:defRPr>
            </a:lvl4pPr>
            <a:lvl5pPr lvl="4" algn="ctr">
              <a:lnSpc>
                <a:spcPct val="100000"/>
              </a:lnSpc>
              <a:spcBef>
                <a:spcPts val="0"/>
              </a:spcBef>
              <a:spcAft>
                <a:spcPts val="0"/>
              </a:spcAft>
              <a:buSzPct val="100000"/>
              <a:buFont typeface="Oswald"/>
              <a:buNone/>
              <a:defRPr sz="3600">
                <a:latin typeface="Oswald"/>
                <a:ea typeface="Oswald"/>
                <a:cs typeface="Oswald"/>
                <a:sym typeface="Oswald"/>
              </a:defRPr>
            </a:lvl5pPr>
            <a:lvl6pPr lvl="5" algn="ctr">
              <a:lnSpc>
                <a:spcPct val="100000"/>
              </a:lnSpc>
              <a:spcBef>
                <a:spcPts val="0"/>
              </a:spcBef>
              <a:spcAft>
                <a:spcPts val="0"/>
              </a:spcAft>
              <a:buSzPct val="100000"/>
              <a:buFont typeface="Oswald"/>
              <a:buNone/>
              <a:defRPr sz="3600">
                <a:latin typeface="Oswald"/>
                <a:ea typeface="Oswald"/>
                <a:cs typeface="Oswald"/>
                <a:sym typeface="Oswald"/>
              </a:defRPr>
            </a:lvl6pPr>
            <a:lvl7pPr lvl="6" algn="ctr">
              <a:lnSpc>
                <a:spcPct val="100000"/>
              </a:lnSpc>
              <a:spcBef>
                <a:spcPts val="0"/>
              </a:spcBef>
              <a:spcAft>
                <a:spcPts val="0"/>
              </a:spcAft>
              <a:buSzPct val="100000"/>
              <a:buFont typeface="Oswald"/>
              <a:buNone/>
              <a:defRPr sz="3600">
                <a:latin typeface="Oswald"/>
                <a:ea typeface="Oswald"/>
                <a:cs typeface="Oswald"/>
                <a:sym typeface="Oswald"/>
              </a:defRPr>
            </a:lvl7pPr>
            <a:lvl8pPr lvl="7" algn="ctr">
              <a:lnSpc>
                <a:spcPct val="100000"/>
              </a:lnSpc>
              <a:spcBef>
                <a:spcPts val="0"/>
              </a:spcBef>
              <a:spcAft>
                <a:spcPts val="0"/>
              </a:spcAft>
              <a:buSzPct val="100000"/>
              <a:buFont typeface="Oswald"/>
              <a:buNone/>
              <a:defRPr sz="3600">
                <a:latin typeface="Oswald"/>
                <a:ea typeface="Oswald"/>
                <a:cs typeface="Oswald"/>
                <a:sym typeface="Oswald"/>
              </a:defRPr>
            </a:lvl8pPr>
            <a:lvl9pPr lvl="8" algn="ctr">
              <a:lnSpc>
                <a:spcPct val="100000"/>
              </a:lnSpc>
              <a:spcBef>
                <a:spcPts val="0"/>
              </a:spcBef>
              <a:spcAft>
                <a:spcPts val="0"/>
              </a:spcAft>
              <a:buSzPct val="100000"/>
              <a:buFont typeface="Oswald"/>
              <a:buNone/>
              <a:defRPr sz="3600">
                <a:latin typeface="Oswald"/>
                <a:ea typeface="Oswald"/>
                <a:cs typeface="Oswald"/>
                <a:sym typeface="Oswald"/>
              </a:defRPr>
            </a:lvl9pPr>
          </a:lstStyle>
          <a:p/>
        </p:txBody>
      </p:sp>
      <p:sp>
        <p:nvSpPr>
          <p:cNvPr id="14" name="Shape 1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51" name="Shape 51"/>
        <p:cNvGrpSpPr/>
        <p:nvPr/>
      </p:nvGrpSpPr>
      <p:grpSpPr>
        <a:xfrm>
          <a:off x="0" y="0"/>
          <a:ext cx="0" cy="0"/>
          <a:chOff x="0" y="0"/>
          <a:chExt cx="0" cy="0"/>
        </a:xfrm>
      </p:grpSpPr>
      <p:cxnSp>
        <p:nvCxnSpPr>
          <p:cNvPr id="52" name="Shape 52"/>
          <p:cNvCxnSpPr/>
          <p:nvPr/>
        </p:nvCxnSpPr>
        <p:spPr>
          <a:xfrm>
            <a:off x="413275" y="2988275"/>
            <a:ext cx="910499" cy="0"/>
          </a:xfrm>
          <a:prstGeom prst="straightConnector1">
            <a:avLst/>
          </a:prstGeom>
          <a:noFill/>
          <a:ln cap="flat" cmpd="sng" w="28575">
            <a:solidFill>
              <a:schemeClr val="dk1"/>
            </a:solidFill>
            <a:prstDash val="lgDash"/>
            <a:round/>
            <a:headEnd len="med" w="med" type="none"/>
            <a:tailEnd len="med" w="med" type="none"/>
          </a:ln>
        </p:spPr>
      </p:cxnSp>
      <p:sp>
        <p:nvSpPr>
          <p:cNvPr id="53" name="Shape 53"/>
          <p:cNvSpPr txBox="1"/>
          <p:nvPr>
            <p:ph type="title"/>
          </p:nvPr>
        </p:nvSpPr>
        <p:spPr>
          <a:xfrm>
            <a:off x="311700" y="1106125"/>
            <a:ext cx="8520599" cy="1963500"/>
          </a:xfrm>
          <a:prstGeom prst="rect">
            <a:avLst/>
          </a:prstGeom>
        </p:spPr>
        <p:txBody>
          <a:bodyPr anchorCtr="0" anchor="b" bIns="91425" lIns="91425" rIns="91425" tIns="91425"/>
          <a:lstStyle>
            <a:lvl1pPr lvl="0">
              <a:spcBef>
                <a:spcPts val="0"/>
              </a:spcBef>
              <a:buSzPct val="100000"/>
              <a:defRPr sz="12000"/>
            </a:lvl1pPr>
            <a:lvl2pPr lvl="1">
              <a:spcBef>
                <a:spcPts val="0"/>
              </a:spcBef>
              <a:buSzPct val="100000"/>
              <a:defRPr sz="12000"/>
            </a:lvl2pPr>
            <a:lvl3pPr lvl="2">
              <a:spcBef>
                <a:spcPts val="0"/>
              </a:spcBef>
              <a:buSzPct val="100000"/>
              <a:defRPr sz="12000"/>
            </a:lvl3pPr>
            <a:lvl4pPr lvl="3">
              <a:spcBef>
                <a:spcPts val="0"/>
              </a:spcBef>
              <a:buSzPct val="100000"/>
              <a:defRPr sz="12000"/>
            </a:lvl4pPr>
            <a:lvl5pPr lvl="4">
              <a:spcBef>
                <a:spcPts val="0"/>
              </a:spcBef>
              <a:buSzPct val="100000"/>
              <a:defRPr sz="12000"/>
            </a:lvl5pPr>
            <a:lvl6pPr lvl="5">
              <a:spcBef>
                <a:spcPts val="0"/>
              </a:spcBef>
              <a:buSzPct val="100000"/>
              <a:defRPr sz="12000"/>
            </a:lvl6pPr>
            <a:lvl7pPr lvl="6">
              <a:spcBef>
                <a:spcPts val="0"/>
              </a:spcBef>
              <a:buSzPct val="100000"/>
              <a:defRPr sz="12000"/>
            </a:lvl7pPr>
            <a:lvl8pPr lvl="7">
              <a:spcBef>
                <a:spcPts val="0"/>
              </a:spcBef>
              <a:buSzPct val="100000"/>
              <a:defRPr sz="12000"/>
            </a:lvl8pPr>
            <a:lvl9pPr lvl="8">
              <a:spcBef>
                <a:spcPts val="0"/>
              </a:spcBef>
              <a:buSzPct val="100000"/>
              <a:defRPr sz="12000"/>
            </a:lvl9pPr>
          </a:lstStyle>
          <a:p/>
        </p:txBody>
      </p:sp>
      <p:sp>
        <p:nvSpPr>
          <p:cNvPr id="54" name="Shape 54"/>
          <p:cNvSpPr txBox="1"/>
          <p:nvPr>
            <p:ph idx="1" type="body"/>
          </p:nvPr>
        </p:nvSpPr>
        <p:spPr>
          <a:xfrm>
            <a:off x="311700" y="3152225"/>
            <a:ext cx="8520599" cy="1300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5" name="Shape 5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5" name="Shape 15"/>
        <p:cNvGrpSpPr/>
        <p:nvPr/>
      </p:nvGrpSpPr>
      <p:grpSpPr>
        <a:xfrm>
          <a:off x="0" y="0"/>
          <a:ext cx="0" cy="0"/>
          <a:chOff x="0" y="0"/>
          <a:chExt cx="0" cy="0"/>
        </a:xfrm>
      </p:grpSpPr>
      <p:sp>
        <p:nvSpPr>
          <p:cNvPr id="16" name="Shape 16"/>
          <p:cNvSpPr/>
          <p:nvPr/>
        </p:nvSpPr>
        <p:spPr>
          <a:xfrm>
            <a:off x="0" y="1567350"/>
            <a:ext cx="9144000" cy="20088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7" name="Shape 17"/>
          <p:cNvSpPr txBox="1"/>
          <p:nvPr>
            <p:ph type="title"/>
          </p:nvPr>
        </p:nvSpPr>
        <p:spPr>
          <a:xfrm>
            <a:off x="430800" y="1889700"/>
            <a:ext cx="8282399" cy="1516500"/>
          </a:xfrm>
          <a:prstGeom prst="rect">
            <a:avLst/>
          </a:prstGeom>
        </p:spPr>
        <p:txBody>
          <a:bodyPr anchorCtr="0" anchor="ctr" bIns="91425" lIns="91425" rIns="91425" tIns="91425"/>
          <a:lstStyle>
            <a:lvl1pPr lvl="0" algn="ctr">
              <a:spcBef>
                <a:spcPts val="0"/>
              </a:spcBef>
              <a:buClr>
                <a:schemeClr val="lt1"/>
              </a:buClr>
              <a:buSzPct val="100000"/>
              <a:defRPr sz="3600">
                <a:solidFill>
                  <a:schemeClr val="lt1"/>
                </a:solidFill>
              </a:defRPr>
            </a:lvl1pPr>
            <a:lvl2pPr lvl="1" algn="ctr">
              <a:spcBef>
                <a:spcPts val="0"/>
              </a:spcBef>
              <a:buClr>
                <a:schemeClr val="lt1"/>
              </a:buClr>
              <a:buSzPct val="100000"/>
              <a:defRPr sz="3600">
                <a:solidFill>
                  <a:schemeClr val="lt1"/>
                </a:solidFill>
              </a:defRPr>
            </a:lvl2pPr>
            <a:lvl3pPr lvl="2" algn="ctr">
              <a:spcBef>
                <a:spcPts val="0"/>
              </a:spcBef>
              <a:buClr>
                <a:schemeClr val="lt1"/>
              </a:buClr>
              <a:buSzPct val="100000"/>
              <a:defRPr sz="3600">
                <a:solidFill>
                  <a:schemeClr val="lt1"/>
                </a:solidFill>
              </a:defRPr>
            </a:lvl3pPr>
            <a:lvl4pPr lvl="3" algn="ctr">
              <a:spcBef>
                <a:spcPts val="0"/>
              </a:spcBef>
              <a:buClr>
                <a:schemeClr val="lt1"/>
              </a:buClr>
              <a:buSzPct val="100000"/>
              <a:defRPr sz="3600">
                <a:solidFill>
                  <a:schemeClr val="lt1"/>
                </a:solidFill>
              </a:defRPr>
            </a:lvl4pPr>
            <a:lvl5pPr lvl="4" algn="ctr">
              <a:spcBef>
                <a:spcPts val="0"/>
              </a:spcBef>
              <a:buClr>
                <a:schemeClr val="lt1"/>
              </a:buClr>
              <a:buSzPct val="100000"/>
              <a:defRPr sz="3600">
                <a:solidFill>
                  <a:schemeClr val="lt1"/>
                </a:solidFill>
              </a:defRPr>
            </a:lvl5pPr>
            <a:lvl6pPr lvl="5" algn="ctr">
              <a:spcBef>
                <a:spcPts val="0"/>
              </a:spcBef>
              <a:buClr>
                <a:schemeClr val="lt1"/>
              </a:buClr>
              <a:buSzPct val="100000"/>
              <a:defRPr sz="3600">
                <a:solidFill>
                  <a:schemeClr val="lt1"/>
                </a:solidFill>
              </a:defRPr>
            </a:lvl6pPr>
            <a:lvl7pPr lvl="6" algn="ctr">
              <a:spcBef>
                <a:spcPts val="0"/>
              </a:spcBef>
              <a:buClr>
                <a:schemeClr val="lt1"/>
              </a:buClr>
              <a:buSzPct val="100000"/>
              <a:defRPr sz="3600">
                <a:solidFill>
                  <a:schemeClr val="lt1"/>
                </a:solidFill>
              </a:defRPr>
            </a:lvl7pPr>
            <a:lvl8pPr lvl="7" algn="ctr">
              <a:spcBef>
                <a:spcPts val="0"/>
              </a:spcBef>
              <a:buClr>
                <a:schemeClr val="lt1"/>
              </a:buClr>
              <a:buSzPct val="100000"/>
              <a:defRPr sz="3600">
                <a:solidFill>
                  <a:schemeClr val="lt1"/>
                </a:solidFill>
              </a:defRPr>
            </a:lvl8pPr>
            <a:lvl9pPr lvl="8" algn="ctr">
              <a:spcBef>
                <a:spcPts val="0"/>
              </a:spcBef>
              <a:buClr>
                <a:schemeClr val="lt1"/>
              </a:buClr>
              <a:buSzPct val="100000"/>
              <a:defRPr sz="3600">
                <a:solidFill>
                  <a:schemeClr val="lt1"/>
                </a:solidFill>
              </a:defRPr>
            </a:lvl9pPr>
          </a:lstStyle>
          <a:p/>
        </p:txBody>
      </p:sp>
      <p:sp>
        <p:nvSpPr>
          <p:cNvPr id="18" name="Shape 1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9" name="Shape 19"/>
        <p:cNvGrpSpPr/>
        <p:nvPr/>
      </p:nvGrpSpPr>
      <p:grpSpPr>
        <a:xfrm>
          <a:off x="0" y="0"/>
          <a:ext cx="0" cy="0"/>
          <a:chOff x="0" y="0"/>
          <a:chExt cx="0" cy="0"/>
        </a:xfrm>
      </p:grpSpPr>
      <p:cxnSp>
        <p:nvCxnSpPr>
          <p:cNvPr id="20" name="Shape 20"/>
          <p:cNvCxnSpPr/>
          <p:nvPr/>
        </p:nvCxnSpPr>
        <p:spPr>
          <a:xfrm>
            <a:off x="429200" y="1275577"/>
            <a:ext cx="614099" cy="0"/>
          </a:xfrm>
          <a:prstGeom prst="straightConnector1">
            <a:avLst/>
          </a:prstGeom>
          <a:noFill/>
          <a:ln cap="flat" cmpd="sng" w="19050">
            <a:solidFill>
              <a:schemeClr val="dk2"/>
            </a:solidFill>
            <a:prstDash val="lgDash"/>
            <a:round/>
            <a:headEnd len="med" w="med" type="none"/>
            <a:tailEnd len="med" w="med" type="none"/>
          </a:ln>
        </p:spPr>
      </p:cxnSp>
      <p:sp>
        <p:nvSpPr>
          <p:cNvPr id="21" name="Shape 21"/>
          <p:cNvSpPr txBox="1"/>
          <p:nvPr>
            <p:ph type="title"/>
          </p:nvPr>
        </p:nvSpPr>
        <p:spPr>
          <a:xfrm>
            <a:off x="311700" y="372500"/>
            <a:ext cx="8520599" cy="7334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468825"/>
            <a:ext cx="8520599" cy="30999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cxnSp>
        <p:nvCxnSpPr>
          <p:cNvPr id="25" name="Shape 25"/>
          <p:cNvCxnSpPr/>
          <p:nvPr/>
        </p:nvCxnSpPr>
        <p:spPr>
          <a:xfrm>
            <a:off x="429200" y="1275577"/>
            <a:ext cx="614099" cy="0"/>
          </a:xfrm>
          <a:prstGeom prst="straightConnector1">
            <a:avLst/>
          </a:prstGeom>
          <a:noFill/>
          <a:ln cap="flat" cmpd="sng" w="19050">
            <a:solidFill>
              <a:schemeClr val="dk2"/>
            </a:solidFill>
            <a:prstDash val="lgDash"/>
            <a:round/>
            <a:headEnd len="med" w="med" type="none"/>
            <a:tailEnd len="med" w="med" type="none"/>
          </a:ln>
        </p:spPr>
      </p:cxnSp>
      <p:sp>
        <p:nvSpPr>
          <p:cNvPr id="26" name="Shape 26"/>
          <p:cNvSpPr txBox="1"/>
          <p:nvPr>
            <p:ph type="title"/>
          </p:nvPr>
        </p:nvSpPr>
        <p:spPr>
          <a:xfrm>
            <a:off x="311700" y="372500"/>
            <a:ext cx="8520599" cy="7334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 type="body"/>
          </p:nvPr>
        </p:nvSpPr>
        <p:spPr>
          <a:xfrm>
            <a:off x="311700" y="1468825"/>
            <a:ext cx="3999899" cy="3099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2" type="body"/>
          </p:nvPr>
        </p:nvSpPr>
        <p:spPr>
          <a:xfrm>
            <a:off x="4832400" y="1468825"/>
            <a:ext cx="3999899" cy="3099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0" name="Shape 30"/>
        <p:cNvGrpSpPr/>
        <p:nvPr/>
      </p:nvGrpSpPr>
      <p:grpSpPr>
        <a:xfrm>
          <a:off x="0" y="0"/>
          <a:ext cx="0" cy="0"/>
          <a:chOff x="0" y="0"/>
          <a:chExt cx="0" cy="0"/>
        </a:xfrm>
      </p:grpSpPr>
      <p:sp>
        <p:nvSpPr>
          <p:cNvPr id="31" name="Shape 31"/>
          <p:cNvSpPr txBox="1"/>
          <p:nvPr>
            <p:ph type="title"/>
          </p:nvPr>
        </p:nvSpPr>
        <p:spPr>
          <a:xfrm>
            <a:off x="311700" y="372500"/>
            <a:ext cx="8520599" cy="7334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3" name="Shape 33"/>
        <p:cNvGrpSpPr/>
        <p:nvPr/>
      </p:nvGrpSpPr>
      <p:grpSpPr>
        <a:xfrm>
          <a:off x="0" y="0"/>
          <a:ext cx="0" cy="0"/>
          <a:chOff x="0" y="0"/>
          <a:chExt cx="0" cy="0"/>
        </a:xfrm>
      </p:grpSpPr>
      <p:cxnSp>
        <p:nvCxnSpPr>
          <p:cNvPr id="34" name="Shape 34"/>
          <p:cNvCxnSpPr/>
          <p:nvPr/>
        </p:nvCxnSpPr>
        <p:spPr>
          <a:xfrm>
            <a:off x="418675" y="1457787"/>
            <a:ext cx="614099" cy="0"/>
          </a:xfrm>
          <a:prstGeom prst="straightConnector1">
            <a:avLst/>
          </a:prstGeom>
          <a:noFill/>
          <a:ln cap="flat" cmpd="sng" w="19050">
            <a:solidFill>
              <a:schemeClr val="dk2"/>
            </a:solidFill>
            <a:prstDash val="lgDash"/>
            <a:round/>
            <a:headEnd len="med" w="med" type="none"/>
            <a:tailEnd len="med" w="med" type="none"/>
          </a:ln>
        </p:spPr>
      </p:cxnSp>
      <p:sp>
        <p:nvSpPr>
          <p:cNvPr id="35" name="Shape 35"/>
          <p:cNvSpPr txBox="1"/>
          <p:nvPr>
            <p:ph type="title"/>
          </p:nvPr>
        </p:nvSpPr>
        <p:spPr>
          <a:xfrm>
            <a:off x="311700" y="6318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6" name="Shape 36"/>
          <p:cNvSpPr txBox="1"/>
          <p:nvPr>
            <p:ph idx="1" type="body"/>
          </p:nvPr>
        </p:nvSpPr>
        <p:spPr>
          <a:xfrm>
            <a:off x="311700" y="1618203"/>
            <a:ext cx="2807999" cy="29508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7" name="Shape 3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lt2"/>
        </a:solidFill>
      </p:bgPr>
    </p:bg>
    <p:spTree>
      <p:nvGrpSpPr>
        <p:cNvPr id="38" name="Shape 38"/>
        <p:cNvGrpSpPr/>
        <p:nvPr/>
      </p:nvGrpSpPr>
      <p:grpSpPr>
        <a:xfrm>
          <a:off x="0" y="0"/>
          <a:ext cx="0" cy="0"/>
          <a:chOff x="0" y="0"/>
          <a:chExt cx="0" cy="0"/>
        </a:xfrm>
      </p:grpSpPr>
      <p:sp>
        <p:nvSpPr>
          <p:cNvPr id="39" name="Shape 39"/>
          <p:cNvSpPr txBox="1"/>
          <p:nvPr>
            <p:ph type="title"/>
          </p:nvPr>
        </p:nvSpPr>
        <p:spPr>
          <a:xfrm>
            <a:off x="490250" y="528900"/>
            <a:ext cx="5678099" cy="4085699"/>
          </a:xfrm>
          <a:prstGeom prst="rect">
            <a:avLst/>
          </a:prstGeom>
        </p:spPr>
        <p:txBody>
          <a:bodyPr anchorCtr="0" anchor="ctr" bIns="91425" lIns="91425" rIns="91425" tIns="91425"/>
          <a:lstStyle>
            <a:lvl1pPr lvl="0">
              <a:spcBef>
                <a:spcPts val="0"/>
              </a:spcBef>
              <a:buClr>
                <a:schemeClr val="lt1"/>
              </a:buClr>
              <a:buSzPct val="100000"/>
              <a:defRPr sz="5400">
                <a:solidFill>
                  <a:schemeClr val="lt1"/>
                </a:solidFill>
              </a:defRPr>
            </a:lvl1pPr>
            <a:lvl2pPr lvl="1">
              <a:spcBef>
                <a:spcPts val="0"/>
              </a:spcBef>
              <a:buClr>
                <a:schemeClr val="lt1"/>
              </a:buClr>
              <a:buSzPct val="100000"/>
              <a:defRPr sz="5400">
                <a:solidFill>
                  <a:schemeClr val="lt1"/>
                </a:solidFill>
              </a:defRPr>
            </a:lvl2pPr>
            <a:lvl3pPr lvl="2">
              <a:spcBef>
                <a:spcPts val="0"/>
              </a:spcBef>
              <a:buClr>
                <a:schemeClr val="lt1"/>
              </a:buClr>
              <a:buSzPct val="100000"/>
              <a:defRPr sz="5400">
                <a:solidFill>
                  <a:schemeClr val="lt1"/>
                </a:solidFill>
              </a:defRPr>
            </a:lvl3pPr>
            <a:lvl4pPr lvl="3">
              <a:spcBef>
                <a:spcPts val="0"/>
              </a:spcBef>
              <a:buClr>
                <a:schemeClr val="lt1"/>
              </a:buClr>
              <a:buSzPct val="100000"/>
              <a:defRPr sz="5400">
                <a:solidFill>
                  <a:schemeClr val="lt1"/>
                </a:solidFill>
              </a:defRPr>
            </a:lvl4pPr>
            <a:lvl5pPr lvl="4">
              <a:spcBef>
                <a:spcPts val="0"/>
              </a:spcBef>
              <a:buClr>
                <a:schemeClr val="lt1"/>
              </a:buClr>
              <a:buSzPct val="100000"/>
              <a:defRPr sz="5400">
                <a:solidFill>
                  <a:schemeClr val="lt1"/>
                </a:solidFill>
              </a:defRPr>
            </a:lvl5pPr>
            <a:lvl6pPr lvl="5">
              <a:spcBef>
                <a:spcPts val="0"/>
              </a:spcBef>
              <a:buClr>
                <a:schemeClr val="lt1"/>
              </a:buClr>
              <a:buSzPct val="100000"/>
              <a:defRPr sz="5400">
                <a:solidFill>
                  <a:schemeClr val="lt1"/>
                </a:solidFill>
              </a:defRPr>
            </a:lvl6pPr>
            <a:lvl7pPr lvl="6">
              <a:spcBef>
                <a:spcPts val="0"/>
              </a:spcBef>
              <a:buClr>
                <a:schemeClr val="lt1"/>
              </a:buClr>
              <a:buSzPct val="100000"/>
              <a:defRPr sz="5400">
                <a:solidFill>
                  <a:schemeClr val="lt1"/>
                </a:solidFill>
              </a:defRPr>
            </a:lvl7pPr>
            <a:lvl8pPr lvl="7">
              <a:spcBef>
                <a:spcPts val="0"/>
              </a:spcBef>
              <a:buClr>
                <a:schemeClr val="lt1"/>
              </a:buClr>
              <a:buSzPct val="100000"/>
              <a:defRPr sz="5400">
                <a:solidFill>
                  <a:schemeClr val="lt1"/>
                </a:solidFill>
              </a:defRPr>
            </a:lvl8pPr>
            <a:lvl9pPr lvl="8">
              <a:spcBef>
                <a:spcPts val="0"/>
              </a:spcBef>
              <a:buClr>
                <a:schemeClr val="lt1"/>
              </a:buClr>
              <a:buSzPct val="100000"/>
              <a:defRPr sz="5400">
                <a:solidFill>
                  <a:schemeClr val="lt1"/>
                </a:solidFill>
              </a:defRPr>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bg>
      <p:bgPr>
        <a:solidFill>
          <a:schemeClr val="dk1"/>
        </a:solidFill>
      </p:bgPr>
    </p:bg>
    <p:spTree>
      <p:nvGrpSpPr>
        <p:cNvPr id="41" name="Shape 41"/>
        <p:cNvGrpSpPr/>
        <p:nvPr/>
      </p:nvGrpSpPr>
      <p:grpSpPr>
        <a:xfrm>
          <a:off x="0" y="0"/>
          <a:ext cx="0" cy="0"/>
          <a:chOff x="0" y="0"/>
          <a:chExt cx="0" cy="0"/>
        </a:xfrm>
      </p:grpSpPr>
      <p:sp>
        <p:nvSpPr>
          <p:cNvPr id="42" name="Shape 42"/>
          <p:cNvSpPr/>
          <p:nvPr/>
        </p:nvSpPr>
        <p:spPr>
          <a:xfrm>
            <a:off x="4572000" y="175"/>
            <a:ext cx="4572000" cy="5143499"/>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cxnSp>
        <p:nvCxnSpPr>
          <p:cNvPr id="43" name="Shape 43"/>
          <p:cNvCxnSpPr/>
          <p:nvPr/>
        </p:nvCxnSpPr>
        <p:spPr>
          <a:xfrm>
            <a:off x="5029675" y="4495500"/>
            <a:ext cx="577199" cy="0"/>
          </a:xfrm>
          <a:prstGeom prst="straightConnector1">
            <a:avLst/>
          </a:prstGeom>
          <a:noFill/>
          <a:ln cap="flat" cmpd="sng" w="19050">
            <a:solidFill>
              <a:schemeClr val="dk1"/>
            </a:solidFill>
            <a:prstDash val="lgDash"/>
            <a:round/>
            <a:headEnd len="med" w="med" type="none"/>
            <a:tailEnd len="med" w="med" type="none"/>
          </a:ln>
        </p:spPr>
      </p:cxnSp>
      <p:sp>
        <p:nvSpPr>
          <p:cNvPr id="44" name="Shape 44"/>
          <p:cNvSpPr txBox="1"/>
          <p:nvPr>
            <p:ph type="title"/>
          </p:nvPr>
        </p:nvSpPr>
        <p:spPr>
          <a:xfrm>
            <a:off x="265500" y="1078750"/>
            <a:ext cx="4045199" cy="1789200"/>
          </a:xfrm>
          <a:prstGeom prst="rect">
            <a:avLst/>
          </a:prstGeom>
        </p:spPr>
        <p:txBody>
          <a:bodyPr anchorCtr="0" anchor="b" bIns="91425" lIns="91425" rIns="91425" tIns="91425"/>
          <a:lstStyle>
            <a:lvl1pPr lvl="0" algn="ctr">
              <a:spcBef>
                <a:spcPts val="0"/>
              </a:spcBef>
              <a:buClr>
                <a:schemeClr val="lt1"/>
              </a:buClr>
              <a:buSzPct val="100000"/>
              <a:defRPr sz="4600">
                <a:solidFill>
                  <a:schemeClr val="lt1"/>
                </a:solidFill>
              </a:defRPr>
            </a:lvl1pPr>
            <a:lvl2pPr lvl="1" algn="ctr">
              <a:spcBef>
                <a:spcPts val="0"/>
              </a:spcBef>
              <a:buClr>
                <a:schemeClr val="lt1"/>
              </a:buClr>
              <a:buSzPct val="100000"/>
              <a:defRPr sz="4600">
                <a:solidFill>
                  <a:schemeClr val="lt1"/>
                </a:solidFill>
              </a:defRPr>
            </a:lvl2pPr>
            <a:lvl3pPr lvl="2" algn="ctr">
              <a:spcBef>
                <a:spcPts val="0"/>
              </a:spcBef>
              <a:buClr>
                <a:schemeClr val="lt1"/>
              </a:buClr>
              <a:buSzPct val="100000"/>
              <a:defRPr sz="4600">
                <a:solidFill>
                  <a:schemeClr val="lt1"/>
                </a:solidFill>
              </a:defRPr>
            </a:lvl3pPr>
            <a:lvl4pPr lvl="3" algn="ctr">
              <a:spcBef>
                <a:spcPts val="0"/>
              </a:spcBef>
              <a:buClr>
                <a:schemeClr val="lt1"/>
              </a:buClr>
              <a:buSzPct val="100000"/>
              <a:defRPr sz="4600">
                <a:solidFill>
                  <a:schemeClr val="lt1"/>
                </a:solidFill>
              </a:defRPr>
            </a:lvl4pPr>
            <a:lvl5pPr lvl="4" algn="ctr">
              <a:spcBef>
                <a:spcPts val="0"/>
              </a:spcBef>
              <a:buClr>
                <a:schemeClr val="lt1"/>
              </a:buClr>
              <a:buSzPct val="100000"/>
              <a:defRPr sz="4600">
                <a:solidFill>
                  <a:schemeClr val="lt1"/>
                </a:solidFill>
              </a:defRPr>
            </a:lvl5pPr>
            <a:lvl6pPr lvl="5" algn="ctr">
              <a:spcBef>
                <a:spcPts val="0"/>
              </a:spcBef>
              <a:buClr>
                <a:schemeClr val="lt1"/>
              </a:buClr>
              <a:buSzPct val="100000"/>
              <a:defRPr sz="4600">
                <a:solidFill>
                  <a:schemeClr val="lt1"/>
                </a:solidFill>
              </a:defRPr>
            </a:lvl6pPr>
            <a:lvl7pPr lvl="6" algn="ctr">
              <a:spcBef>
                <a:spcPts val="0"/>
              </a:spcBef>
              <a:buClr>
                <a:schemeClr val="lt1"/>
              </a:buClr>
              <a:buSzPct val="100000"/>
              <a:defRPr sz="4600">
                <a:solidFill>
                  <a:schemeClr val="lt1"/>
                </a:solidFill>
              </a:defRPr>
            </a:lvl7pPr>
            <a:lvl8pPr lvl="7" algn="ctr">
              <a:spcBef>
                <a:spcPts val="0"/>
              </a:spcBef>
              <a:buClr>
                <a:schemeClr val="lt1"/>
              </a:buClr>
              <a:buSzPct val="100000"/>
              <a:defRPr sz="4600">
                <a:solidFill>
                  <a:schemeClr val="lt1"/>
                </a:solidFill>
              </a:defRPr>
            </a:lvl8pPr>
            <a:lvl9pPr lvl="8" algn="ctr">
              <a:spcBef>
                <a:spcPts val="0"/>
              </a:spcBef>
              <a:buClr>
                <a:schemeClr val="lt1"/>
              </a:buClr>
              <a:buSzPct val="100000"/>
              <a:defRPr sz="4600">
                <a:solidFill>
                  <a:schemeClr val="lt1"/>
                </a:solidFill>
              </a:defRPr>
            </a:lvl9pPr>
          </a:lstStyle>
          <a:p/>
        </p:txBody>
      </p:sp>
      <p:sp>
        <p:nvSpPr>
          <p:cNvPr id="45" name="Shape 45"/>
          <p:cNvSpPr txBox="1"/>
          <p:nvPr>
            <p:ph idx="1" type="subTitle"/>
          </p:nvPr>
        </p:nvSpPr>
        <p:spPr>
          <a:xfrm>
            <a:off x="265500" y="2921400"/>
            <a:ext cx="4045199" cy="1345500"/>
          </a:xfrm>
          <a:prstGeom prst="rect">
            <a:avLst/>
          </a:prstGeom>
        </p:spPr>
        <p:txBody>
          <a:bodyPr anchorCtr="0" anchor="t" bIns="91425" lIns="91425" rIns="91425" tIns="91425"/>
          <a:lstStyle>
            <a:lvl1pPr lvl="0" algn="ctr">
              <a:lnSpc>
                <a:spcPct val="100000"/>
              </a:lnSpc>
              <a:spcBef>
                <a:spcPts val="0"/>
              </a:spcBef>
              <a:spcAft>
                <a:spcPts val="0"/>
              </a:spcAft>
              <a:buClr>
                <a:schemeClr val="lt1"/>
              </a:buClr>
              <a:buSzPct val="100000"/>
              <a:buNone/>
              <a:defRPr sz="1900">
                <a:solidFill>
                  <a:schemeClr val="lt1"/>
                </a:solidFill>
              </a:defRPr>
            </a:lvl1pPr>
            <a:lvl2pPr lvl="1" algn="ctr">
              <a:lnSpc>
                <a:spcPct val="100000"/>
              </a:lnSpc>
              <a:spcBef>
                <a:spcPts val="0"/>
              </a:spcBef>
              <a:spcAft>
                <a:spcPts val="0"/>
              </a:spcAft>
              <a:buClr>
                <a:schemeClr val="lt1"/>
              </a:buClr>
              <a:buSzPct val="100000"/>
              <a:buNone/>
              <a:defRPr sz="1900">
                <a:solidFill>
                  <a:schemeClr val="lt1"/>
                </a:solidFill>
              </a:defRPr>
            </a:lvl2pPr>
            <a:lvl3pPr lvl="2" algn="ctr">
              <a:lnSpc>
                <a:spcPct val="100000"/>
              </a:lnSpc>
              <a:spcBef>
                <a:spcPts val="0"/>
              </a:spcBef>
              <a:spcAft>
                <a:spcPts val="0"/>
              </a:spcAft>
              <a:buClr>
                <a:schemeClr val="lt1"/>
              </a:buClr>
              <a:buSzPct val="100000"/>
              <a:buNone/>
              <a:defRPr sz="1900">
                <a:solidFill>
                  <a:schemeClr val="lt1"/>
                </a:solidFill>
              </a:defRPr>
            </a:lvl3pPr>
            <a:lvl4pPr lvl="3" algn="ctr">
              <a:lnSpc>
                <a:spcPct val="100000"/>
              </a:lnSpc>
              <a:spcBef>
                <a:spcPts val="0"/>
              </a:spcBef>
              <a:spcAft>
                <a:spcPts val="0"/>
              </a:spcAft>
              <a:buClr>
                <a:schemeClr val="lt1"/>
              </a:buClr>
              <a:buSzPct val="100000"/>
              <a:buNone/>
              <a:defRPr sz="1900">
                <a:solidFill>
                  <a:schemeClr val="lt1"/>
                </a:solidFill>
              </a:defRPr>
            </a:lvl4pPr>
            <a:lvl5pPr lvl="4" algn="ctr">
              <a:lnSpc>
                <a:spcPct val="100000"/>
              </a:lnSpc>
              <a:spcBef>
                <a:spcPts val="0"/>
              </a:spcBef>
              <a:spcAft>
                <a:spcPts val="0"/>
              </a:spcAft>
              <a:buClr>
                <a:schemeClr val="lt1"/>
              </a:buClr>
              <a:buSzPct val="100000"/>
              <a:buNone/>
              <a:defRPr sz="1900">
                <a:solidFill>
                  <a:schemeClr val="lt1"/>
                </a:solidFill>
              </a:defRPr>
            </a:lvl5pPr>
            <a:lvl6pPr lvl="5" algn="ctr">
              <a:lnSpc>
                <a:spcPct val="100000"/>
              </a:lnSpc>
              <a:spcBef>
                <a:spcPts val="0"/>
              </a:spcBef>
              <a:spcAft>
                <a:spcPts val="0"/>
              </a:spcAft>
              <a:buClr>
                <a:schemeClr val="lt1"/>
              </a:buClr>
              <a:buSzPct val="100000"/>
              <a:buNone/>
              <a:defRPr sz="1900">
                <a:solidFill>
                  <a:schemeClr val="lt1"/>
                </a:solidFill>
              </a:defRPr>
            </a:lvl6pPr>
            <a:lvl7pPr lvl="6" algn="ctr">
              <a:lnSpc>
                <a:spcPct val="100000"/>
              </a:lnSpc>
              <a:spcBef>
                <a:spcPts val="0"/>
              </a:spcBef>
              <a:spcAft>
                <a:spcPts val="0"/>
              </a:spcAft>
              <a:buClr>
                <a:schemeClr val="lt1"/>
              </a:buClr>
              <a:buSzPct val="100000"/>
              <a:buNone/>
              <a:defRPr sz="1900">
                <a:solidFill>
                  <a:schemeClr val="lt1"/>
                </a:solidFill>
              </a:defRPr>
            </a:lvl7pPr>
            <a:lvl8pPr lvl="7" algn="ctr">
              <a:lnSpc>
                <a:spcPct val="100000"/>
              </a:lnSpc>
              <a:spcBef>
                <a:spcPts val="0"/>
              </a:spcBef>
              <a:spcAft>
                <a:spcPts val="0"/>
              </a:spcAft>
              <a:buClr>
                <a:schemeClr val="lt1"/>
              </a:buClr>
              <a:buSzPct val="100000"/>
              <a:buNone/>
              <a:defRPr sz="1900">
                <a:solidFill>
                  <a:schemeClr val="lt1"/>
                </a:solidFill>
              </a:defRPr>
            </a:lvl8pPr>
            <a:lvl9pPr lvl="8" algn="ctr">
              <a:lnSpc>
                <a:spcPct val="100000"/>
              </a:lnSpc>
              <a:spcBef>
                <a:spcPts val="0"/>
              </a:spcBef>
              <a:spcAft>
                <a:spcPts val="0"/>
              </a:spcAft>
              <a:buClr>
                <a:schemeClr val="lt1"/>
              </a:buClr>
              <a:buSzPct val="100000"/>
              <a:buNone/>
              <a:defRPr sz="1900">
                <a:solidFill>
                  <a:schemeClr val="lt1"/>
                </a:solidFill>
              </a:defRPr>
            </a:lvl9pPr>
          </a:lstStyle>
          <a:p/>
        </p:txBody>
      </p:sp>
      <p:sp>
        <p:nvSpPr>
          <p:cNvPr id="46" name="Shape 46"/>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8" name="Shape 48"/>
        <p:cNvGrpSpPr/>
        <p:nvPr/>
      </p:nvGrpSpPr>
      <p:grpSpPr>
        <a:xfrm>
          <a:off x="0" y="0"/>
          <a:ext cx="0" cy="0"/>
          <a:chOff x="0" y="0"/>
          <a:chExt cx="0" cy="0"/>
        </a:xfrm>
      </p:grpSpPr>
      <p:sp>
        <p:nvSpPr>
          <p:cNvPr id="49" name="Shape 49"/>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SzPct val="100000"/>
              <a:buFont typeface="Oswald"/>
              <a:buNone/>
              <a:defRPr sz="2100">
                <a:latin typeface="Oswald"/>
                <a:ea typeface="Oswald"/>
                <a:cs typeface="Oswald"/>
                <a:sym typeface="Oswald"/>
              </a:defRPr>
            </a:lvl1pPr>
          </a:lstStyle>
          <a:p/>
        </p:txBody>
      </p:sp>
      <p:sp>
        <p:nvSpPr>
          <p:cNvPr id="50" name="Shape 5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72500"/>
            <a:ext cx="8520599" cy="733499"/>
          </a:xfrm>
          <a:prstGeom prst="rect">
            <a:avLst/>
          </a:prstGeom>
          <a:noFill/>
          <a:ln>
            <a:noFill/>
          </a:ln>
        </p:spPr>
        <p:txBody>
          <a:bodyPr anchorCtr="0" anchor="b" bIns="91425" lIns="91425" rIns="91425" tIns="91425"/>
          <a:lstStyle>
            <a:lvl1pPr lvl="0">
              <a:spcBef>
                <a:spcPts val="0"/>
              </a:spcBef>
              <a:buClr>
                <a:schemeClr val="dk2"/>
              </a:buClr>
              <a:buSzPct val="100000"/>
              <a:buFont typeface="Oswald"/>
              <a:buNone/>
              <a:defRPr sz="3000">
                <a:solidFill>
                  <a:schemeClr val="dk2"/>
                </a:solidFill>
                <a:latin typeface="Oswald"/>
                <a:ea typeface="Oswald"/>
                <a:cs typeface="Oswald"/>
                <a:sym typeface="Oswald"/>
              </a:defRPr>
            </a:lvl1pPr>
            <a:lvl2pPr lvl="1">
              <a:spcBef>
                <a:spcPts val="0"/>
              </a:spcBef>
              <a:buClr>
                <a:schemeClr val="dk2"/>
              </a:buClr>
              <a:buSzPct val="100000"/>
              <a:buFont typeface="Oswald"/>
              <a:buNone/>
              <a:defRPr sz="3000">
                <a:solidFill>
                  <a:schemeClr val="dk2"/>
                </a:solidFill>
                <a:latin typeface="Oswald"/>
                <a:ea typeface="Oswald"/>
                <a:cs typeface="Oswald"/>
                <a:sym typeface="Oswald"/>
              </a:defRPr>
            </a:lvl2pPr>
            <a:lvl3pPr lvl="2">
              <a:spcBef>
                <a:spcPts val="0"/>
              </a:spcBef>
              <a:buClr>
                <a:schemeClr val="dk2"/>
              </a:buClr>
              <a:buSzPct val="100000"/>
              <a:buFont typeface="Oswald"/>
              <a:buNone/>
              <a:defRPr sz="3000">
                <a:solidFill>
                  <a:schemeClr val="dk2"/>
                </a:solidFill>
                <a:latin typeface="Oswald"/>
                <a:ea typeface="Oswald"/>
                <a:cs typeface="Oswald"/>
                <a:sym typeface="Oswald"/>
              </a:defRPr>
            </a:lvl3pPr>
            <a:lvl4pPr lvl="3">
              <a:spcBef>
                <a:spcPts val="0"/>
              </a:spcBef>
              <a:buClr>
                <a:schemeClr val="dk2"/>
              </a:buClr>
              <a:buSzPct val="100000"/>
              <a:buFont typeface="Oswald"/>
              <a:buNone/>
              <a:defRPr sz="3000">
                <a:solidFill>
                  <a:schemeClr val="dk2"/>
                </a:solidFill>
                <a:latin typeface="Oswald"/>
                <a:ea typeface="Oswald"/>
                <a:cs typeface="Oswald"/>
                <a:sym typeface="Oswald"/>
              </a:defRPr>
            </a:lvl4pPr>
            <a:lvl5pPr lvl="4">
              <a:spcBef>
                <a:spcPts val="0"/>
              </a:spcBef>
              <a:buClr>
                <a:schemeClr val="dk2"/>
              </a:buClr>
              <a:buSzPct val="100000"/>
              <a:buFont typeface="Oswald"/>
              <a:buNone/>
              <a:defRPr sz="3000">
                <a:solidFill>
                  <a:schemeClr val="dk2"/>
                </a:solidFill>
                <a:latin typeface="Oswald"/>
                <a:ea typeface="Oswald"/>
                <a:cs typeface="Oswald"/>
                <a:sym typeface="Oswald"/>
              </a:defRPr>
            </a:lvl5pPr>
            <a:lvl6pPr lvl="5">
              <a:spcBef>
                <a:spcPts val="0"/>
              </a:spcBef>
              <a:buClr>
                <a:schemeClr val="dk2"/>
              </a:buClr>
              <a:buSzPct val="100000"/>
              <a:buFont typeface="Oswald"/>
              <a:buNone/>
              <a:defRPr sz="3000">
                <a:solidFill>
                  <a:schemeClr val="dk2"/>
                </a:solidFill>
                <a:latin typeface="Oswald"/>
                <a:ea typeface="Oswald"/>
                <a:cs typeface="Oswald"/>
                <a:sym typeface="Oswald"/>
              </a:defRPr>
            </a:lvl6pPr>
            <a:lvl7pPr lvl="6">
              <a:spcBef>
                <a:spcPts val="0"/>
              </a:spcBef>
              <a:buClr>
                <a:schemeClr val="dk2"/>
              </a:buClr>
              <a:buSzPct val="100000"/>
              <a:buFont typeface="Oswald"/>
              <a:buNone/>
              <a:defRPr sz="3000">
                <a:solidFill>
                  <a:schemeClr val="dk2"/>
                </a:solidFill>
                <a:latin typeface="Oswald"/>
                <a:ea typeface="Oswald"/>
                <a:cs typeface="Oswald"/>
                <a:sym typeface="Oswald"/>
              </a:defRPr>
            </a:lvl7pPr>
            <a:lvl8pPr lvl="7">
              <a:spcBef>
                <a:spcPts val="0"/>
              </a:spcBef>
              <a:buClr>
                <a:schemeClr val="dk2"/>
              </a:buClr>
              <a:buSzPct val="100000"/>
              <a:buFont typeface="Oswald"/>
              <a:buNone/>
              <a:defRPr sz="3000">
                <a:solidFill>
                  <a:schemeClr val="dk2"/>
                </a:solidFill>
                <a:latin typeface="Oswald"/>
                <a:ea typeface="Oswald"/>
                <a:cs typeface="Oswald"/>
                <a:sym typeface="Oswald"/>
              </a:defRPr>
            </a:lvl8pPr>
            <a:lvl9pPr lvl="8">
              <a:spcBef>
                <a:spcPts val="0"/>
              </a:spcBef>
              <a:buClr>
                <a:schemeClr val="dk2"/>
              </a:buClr>
              <a:buSzPct val="100000"/>
              <a:buFont typeface="Oswald"/>
              <a:buNone/>
              <a:defRPr sz="3000">
                <a:solidFill>
                  <a:schemeClr val="dk2"/>
                </a:solidFill>
                <a:latin typeface="Oswald"/>
                <a:ea typeface="Oswald"/>
                <a:cs typeface="Oswald"/>
                <a:sym typeface="Oswald"/>
              </a:defRPr>
            </a:lvl9pPr>
          </a:lstStyle>
          <a:p/>
        </p:txBody>
      </p:sp>
      <p:sp>
        <p:nvSpPr>
          <p:cNvPr id="7" name="Shape 7"/>
          <p:cNvSpPr txBox="1"/>
          <p:nvPr>
            <p:ph idx="1" type="body"/>
          </p:nvPr>
        </p:nvSpPr>
        <p:spPr>
          <a:xfrm>
            <a:off x="311700" y="1468825"/>
            <a:ext cx="8520599" cy="30999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Source Code Pro"/>
              <a:buChar char="●"/>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3.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ctrTitle"/>
          </p:nvPr>
        </p:nvSpPr>
        <p:spPr>
          <a:xfrm>
            <a:off x="411175" y="644300"/>
            <a:ext cx="8282399" cy="2109000"/>
          </a:xfrm>
          <a:prstGeom prst="rect">
            <a:avLst/>
          </a:prstGeom>
        </p:spPr>
        <p:txBody>
          <a:bodyPr anchorCtr="0" anchor="b" bIns="91425" lIns="91425" rIns="91425" tIns="91425">
            <a:noAutofit/>
          </a:bodyPr>
          <a:lstStyle/>
          <a:p>
            <a:pPr lvl="0">
              <a:spcBef>
                <a:spcPts val="0"/>
              </a:spcBef>
              <a:buNone/>
            </a:pPr>
            <a:r>
              <a:rPr lang="en"/>
              <a:t>Global Terrorism Analysis</a:t>
            </a:r>
          </a:p>
        </p:txBody>
      </p:sp>
      <p:sp>
        <p:nvSpPr>
          <p:cNvPr id="63" name="Shape 63"/>
          <p:cNvSpPr txBox="1"/>
          <p:nvPr>
            <p:ph idx="1" type="subTitle"/>
          </p:nvPr>
        </p:nvSpPr>
        <p:spPr>
          <a:xfrm>
            <a:off x="411175" y="3398250"/>
            <a:ext cx="8282399" cy="1260599"/>
          </a:xfrm>
          <a:prstGeom prst="rect">
            <a:avLst/>
          </a:prstGeom>
        </p:spPr>
        <p:txBody>
          <a:bodyPr anchorCtr="0" anchor="ctr" bIns="91425" lIns="91425" rIns="91425" tIns="91425">
            <a:noAutofit/>
          </a:bodyPr>
          <a:lstStyle/>
          <a:p>
            <a:pPr lvl="0">
              <a:spcBef>
                <a:spcPts val="0"/>
              </a:spcBef>
              <a:buNone/>
            </a:pPr>
            <a:r>
              <a:rPr lang="en"/>
              <a:t>Aakash Tandel </a:t>
            </a:r>
          </a:p>
          <a:p>
            <a:pPr lvl="0">
              <a:spcBef>
                <a:spcPts val="0"/>
              </a:spcBef>
              <a:buNone/>
            </a:pPr>
            <a:r>
              <a:rPr lang="en" sz="1600"/>
              <a:t>General Assembly DC, Data Science Immersive </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31" name="Shape 131"/>
        <p:cNvGrpSpPr/>
        <p:nvPr/>
      </p:nvGrpSpPr>
      <p:grpSpPr>
        <a:xfrm>
          <a:off x="0" y="0"/>
          <a:ext cx="0" cy="0"/>
          <a:chOff x="0" y="0"/>
          <a:chExt cx="0" cy="0"/>
        </a:xfrm>
      </p:grpSpPr>
      <p:sp>
        <p:nvSpPr>
          <p:cNvPr id="132" name="Shape 132"/>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33" name="Shape 133"/>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FFFFFF"/>
                </a:solidFill>
                <a:latin typeface="Oswald"/>
                <a:ea typeface="Oswald"/>
                <a:cs typeface="Oswald"/>
                <a:sym typeface="Oswald"/>
              </a:rPr>
              <a:t>Prior: on average between 1970 and 2009 there were 29 bombings per year in the Philippines</a:t>
            </a:r>
          </a:p>
          <a:p>
            <a:pPr lvl="0" rtl="0">
              <a:spcBef>
                <a:spcPts val="0"/>
              </a:spcBef>
              <a:buNone/>
            </a:pPr>
            <a:r>
              <a:t/>
            </a:r>
            <a:endParaRPr sz="1800">
              <a:solidFill>
                <a:srgbClr val="FFFFFF"/>
              </a:solidFill>
              <a:latin typeface="Oswald"/>
              <a:ea typeface="Oswald"/>
              <a:cs typeface="Oswald"/>
              <a:sym typeface="Oswald"/>
            </a:endParaRPr>
          </a:p>
        </p:txBody>
      </p:sp>
      <p:pic>
        <p:nvPicPr>
          <p:cNvPr id="134" name="Shape 134"/>
          <p:cNvPicPr preferRelativeResize="0"/>
          <p:nvPr/>
        </p:nvPicPr>
        <p:blipFill>
          <a:blip r:embed="rId3">
            <a:alphaModFix/>
          </a:blip>
          <a:stretch>
            <a:fillRect/>
          </a:stretch>
        </p:blipFill>
        <p:spPr>
          <a:xfrm>
            <a:off x="490249" y="1623275"/>
            <a:ext cx="5678101" cy="189694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38" name="Shape 138"/>
        <p:cNvGrpSpPr/>
        <p:nvPr/>
      </p:nvGrpSpPr>
      <p:grpSpPr>
        <a:xfrm>
          <a:off x="0" y="0"/>
          <a:ext cx="0" cy="0"/>
          <a:chOff x="0" y="0"/>
          <a:chExt cx="0" cy="0"/>
        </a:xfrm>
      </p:grpSpPr>
      <p:sp>
        <p:nvSpPr>
          <p:cNvPr id="139" name="Shape 139"/>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40" name="Shape 140"/>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FFFFFF"/>
                </a:solidFill>
                <a:latin typeface="Oswald"/>
                <a:ea typeface="Oswald"/>
                <a:cs typeface="Oswald"/>
                <a:sym typeface="Oswald"/>
              </a:rPr>
              <a:t>Conclusion: the difference in means between pre-2010 and post-2010 bombings in the Philippines was statistically significant</a:t>
            </a:r>
          </a:p>
          <a:p>
            <a:pPr lvl="0" rtl="0">
              <a:spcBef>
                <a:spcPts val="0"/>
              </a:spcBef>
              <a:buNone/>
            </a:pPr>
            <a:r>
              <a:t/>
            </a:r>
            <a:endParaRPr sz="1800">
              <a:solidFill>
                <a:srgbClr val="FFFFFF"/>
              </a:solidFill>
              <a:latin typeface="Oswald"/>
              <a:ea typeface="Oswald"/>
              <a:cs typeface="Oswald"/>
              <a:sym typeface="Oswald"/>
            </a:endParaRPr>
          </a:p>
        </p:txBody>
      </p:sp>
      <p:pic>
        <p:nvPicPr>
          <p:cNvPr id="141" name="Shape 141"/>
          <p:cNvPicPr preferRelativeResize="0"/>
          <p:nvPr/>
        </p:nvPicPr>
        <p:blipFill>
          <a:blip r:embed="rId3">
            <a:alphaModFix/>
          </a:blip>
          <a:stretch>
            <a:fillRect/>
          </a:stretch>
        </p:blipFill>
        <p:spPr>
          <a:xfrm>
            <a:off x="490249" y="1398660"/>
            <a:ext cx="5678100" cy="23464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45" name="Shape 145"/>
        <p:cNvGrpSpPr/>
        <p:nvPr/>
      </p:nvGrpSpPr>
      <p:grpSpPr>
        <a:xfrm>
          <a:off x="0" y="0"/>
          <a:ext cx="0" cy="0"/>
          <a:chOff x="0" y="0"/>
          <a:chExt cx="0" cy="0"/>
        </a:xfrm>
      </p:grpSpPr>
      <p:sp>
        <p:nvSpPr>
          <p:cNvPr id="146" name="Shape 146"/>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pic>
        <p:nvPicPr>
          <p:cNvPr id="147" name="Shape 147"/>
          <p:cNvPicPr preferRelativeResize="0"/>
          <p:nvPr/>
        </p:nvPicPr>
        <p:blipFill>
          <a:blip r:embed="rId3">
            <a:alphaModFix/>
          </a:blip>
          <a:stretch>
            <a:fillRect/>
          </a:stretch>
        </p:blipFill>
        <p:spPr>
          <a:xfrm>
            <a:off x="890812" y="241549"/>
            <a:ext cx="7362374" cy="4660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51" name="Shape 151"/>
        <p:cNvGrpSpPr/>
        <p:nvPr/>
      </p:nvGrpSpPr>
      <p:grpSpPr>
        <a:xfrm>
          <a:off x="0" y="0"/>
          <a:ext cx="0" cy="0"/>
          <a:chOff x="0" y="0"/>
          <a:chExt cx="0" cy="0"/>
        </a:xfrm>
      </p:grpSpPr>
      <p:sp>
        <p:nvSpPr>
          <p:cNvPr id="152" name="Shape 152"/>
          <p:cNvSpPr txBox="1"/>
          <p:nvPr>
            <p:ph type="title"/>
          </p:nvPr>
        </p:nvSpPr>
        <p:spPr>
          <a:xfrm>
            <a:off x="490250" y="528900"/>
            <a:ext cx="5678099" cy="4085699"/>
          </a:xfrm>
          <a:prstGeom prst="rect">
            <a:avLst/>
          </a:prstGeom>
        </p:spPr>
        <p:txBody>
          <a:bodyPr anchorCtr="0" anchor="ctr" bIns="91425" lIns="91425" rIns="91425" tIns="91425">
            <a:noAutofit/>
          </a:bodyPr>
          <a:lstStyle/>
          <a:p>
            <a:pPr lvl="0" rtl="0">
              <a:spcBef>
                <a:spcPts val="0"/>
              </a:spcBef>
              <a:spcAft>
                <a:spcPts val="1600"/>
              </a:spcAft>
              <a:buNone/>
            </a:pPr>
            <a:r>
              <a:rPr lang="en"/>
              <a:t>Missing Data: 1993</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56" name="Shape 156"/>
        <p:cNvGrpSpPr/>
        <p:nvPr/>
      </p:nvGrpSpPr>
      <p:grpSpPr>
        <a:xfrm>
          <a:off x="0" y="0"/>
          <a:ext cx="0" cy="0"/>
          <a:chOff x="0" y="0"/>
          <a:chExt cx="0" cy="0"/>
        </a:xfrm>
      </p:grpSpPr>
      <p:sp>
        <p:nvSpPr>
          <p:cNvPr id="157" name="Shape 157"/>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58" name="Shape 158"/>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a:spcBef>
                <a:spcPts val="0"/>
              </a:spcBef>
              <a:buNone/>
            </a:pPr>
            <a:r>
              <a:rPr lang="en" sz="2400">
                <a:solidFill>
                  <a:srgbClr val="FFFFFF"/>
                </a:solidFill>
                <a:latin typeface="Oswald"/>
                <a:ea typeface="Oswald"/>
                <a:cs typeface="Oswald"/>
                <a:sym typeface="Oswald"/>
              </a:rPr>
              <a:t>Number of Bombings per Year </a:t>
            </a:r>
          </a:p>
          <a:p>
            <a:pPr lvl="0">
              <a:spcBef>
                <a:spcPts val="0"/>
              </a:spcBef>
              <a:buNone/>
            </a:pPr>
            <a:r>
              <a:t/>
            </a:r>
            <a:endParaRPr sz="2400">
              <a:solidFill>
                <a:srgbClr val="FFFFFF"/>
              </a:solidFill>
              <a:latin typeface="Oswald"/>
              <a:ea typeface="Oswald"/>
              <a:cs typeface="Oswald"/>
              <a:sym typeface="Oswald"/>
            </a:endParaRPr>
          </a:p>
          <a:p>
            <a:pPr lvl="0">
              <a:spcBef>
                <a:spcPts val="0"/>
              </a:spcBef>
              <a:buNone/>
            </a:pPr>
            <a:r>
              <a:rPr lang="en" sz="2400">
                <a:solidFill>
                  <a:srgbClr val="FFFFFF"/>
                </a:solidFill>
                <a:latin typeface="Oswald"/>
                <a:ea typeface="Oswald"/>
                <a:cs typeface="Oswald"/>
                <a:sym typeface="Oswald"/>
              </a:rPr>
              <a:t>Yearly Rolling Mean</a:t>
            </a:r>
          </a:p>
          <a:p>
            <a:pPr lvl="0">
              <a:spcBef>
                <a:spcPts val="0"/>
              </a:spcBef>
              <a:buNone/>
            </a:pPr>
            <a:r>
              <a:t/>
            </a:r>
            <a:endParaRPr sz="2400">
              <a:solidFill>
                <a:srgbClr val="FFFFFF"/>
              </a:solidFill>
              <a:latin typeface="Oswald"/>
              <a:ea typeface="Oswald"/>
              <a:cs typeface="Oswald"/>
              <a:sym typeface="Oswald"/>
            </a:endParaRPr>
          </a:p>
          <a:p>
            <a:pPr lvl="0">
              <a:spcBef>
                <a:spcPts val="0"/>
              </a:spcBef>
              <a:buNone/>
            </a:pPr>
            <a:r>
              <a:rPr lang="en" sz="2400">
                <a:solidFill>
                  <a:srgbClr val="FFFFFF"/>
                </a:solidFill>
                <a:latin typeface="Oswald"/>
                <a:ea typeface="Oswald"/>
                <a:cs typeface="Oswald"/>
                <a:sym typeface="Oswald"/>
              </a:rPr>
              <a:t>Non-stationary Process</a:t>
            </a:r>
          </a:p>
          <a:p>
            <a:pPr lvl="0">
              <a:spcBef>
                <a:spcPts val="0"/>
              </a:spcBef>
              <a:buNone/>
            </a:pPr>
            <a:r>
              <a:t/>
            </a:r>
            <a:endParaRPr sz="2400">
              <a:solidFill>
                <a:srgbClr val="FFFFFF"/>
              </a:solidFill>
              <a:latin typeface="Oswald"/>
              <a:ea typeface="Oswald"/>
              <a:cs typeface="Oswald"/>
              <a:sym typeface="Oswald"/>
            </a:endParaRPr>
          </a:p>
          <a:p>
            <a:pPr lvl="0" rtl="0">
              <a:spcBef>
                <a:spcPts val="0"/>
              </a:spcBef>
              <a:buNone/>
            </a:pPr>
            <a:r>
              <a:t/>
            </a:r>
            <a:endParaRPr sz="2400">
              <a:solidFill>
                <a:srgbClr val="FFFFFF"/>
              </a:solidFill>
              <a:latin typeface="Oswald"/>
              <a:ea typeface="Oswald"/>
              <a:cs typeface="Oswald"/>
              <a:sym typeface="Oswald"/>
            </a:endParaRPr>
          </a:p>
          <a:p>
            <a:pPr lvl="0" rtl="0">
              <a:spcBef>
                <a:spcPts val="0"/>
              </a:spcBef>
              <a:buNone/>
            </a:pPr>
            <a:r>
              <a:t/>
            </a:r>
            <a:endParaRPr sz="1800">
              <a:solidFill>
                <a:srgbClr val="FFFFFF"/>
              </a:solidFill>
              <a:latin typeface="Oswald"/>
              <a:ea typeface="Oswald"/>
              <a:cs typeface="Oswald"/>
              <a:sym typeface="Oswald"/>
            </a:endParaRPr>
          </a:p>
        </p:txBody>
      </p:sp>
      <p:pic>
        <p:nvPicPr>
          <p:cNvPr id="159" name="Shape 159"/>
          <p:cNvPicPr preferRelativeResize="0"/>
          <p:nvPr/>
        </p:nvPicPr>
        <p:blipFill>
          <a:blip r:embed="rId3">
            <a:alphaModFix/>
          </a:blip>
          <a:stretch>
            <a:fillRect/>
          </a:stretch>
        </p:blipFill>
        <p:spPr>
          <a:xfrm>
            <a:off x="490250" y="738637"/>
            <a:ext cx="5678101" cy="366646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63" name="Shape 163"/>
        <p:cNvGrpSpPr/>
        <p:nvPr/>
      </p:nvGrpSpPr>
      <p:grpSpPr>
        <a:xfrm>
          <a:off x="0" y="0"/>
          <a:ext cx="0" cy="0"/>
          <a:chOff x="0" y="0"/>
          <a:chExt cx="0" cy="0"/>
        </a:xfrm>
      </p:grpSpPr>
      <p:sp>
        <p:nvSpPr>
          <p:cNvPr id="164" name="Shape 164"/>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65" name="Shape 165"/>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rtl="0">
              <a:spcBef>
                <a:spcPts val="0"/>
              </a:spcBef>
              <a:buNone/>
            </a:pPr>
            <a:r>
              <a:rPr lang="en" sz="2200">
                <a:solidFill>
                  <a:srgbClr val="FFFFFF"/>
                </a:solidFill>
                <a:latin typeface="Oswald"/>
                <a:ea typeface="Oswald"/>
                <a:cs typeface="Oswald"/>
                <a:sym typeface="Oswald"/>
              </a:rPr>
              <a:t>Number of Bombings per Year </a:t>
            </a:r>
          </a:p>
          <a:p>
            <a:pPr lvl="0" rtl="0">
              <a:spcBef>
                <a:spcPts val="0"/>
              </a:spcBef>
              <a:buNone/>
            </a:pPr>
            <a:r>
              <a:t/>
            </a:r>
            <a:endParaRPr sz="2200">
              <a:solidFill>
                <a:srgbClr val="FFFFFF"/>
              </a:solidFill>
              <a:latin typeface="Oswald"/>
              <a:ea typeface="Oswald"/>
              <a:cs typeface="Oswald"/>
              <a:sym typeface="Oswald"/>
            </a:endParaRPr>
          </a:p>
          <a:p>
            <a:pPr lvl="0" rtl="0">
              <a:spcBef>
                <a:spcPts val="0"/>
              </a:spcBef>
              <a:buNone/>
            </a:pPr>
            <a:r>
              <a:rPr lang="en" sz="2200">
                <a:solidFill>
                  <a:srgbClr val="FFFFFF"/>
                </a:solidFill>
                <a:latin typeface="Oswald"/>
                <a:ea typeface="Oswald"/>
                <a:cs typeface="Oswald"/>
                <a:sym typeface="Oswald"/>
              </a:rPr>
              <a:t>Quarterly Rolling Mean</a:t>
            </a:r>
          </a:p>
          <a:p>
            <a:pPr lvl="0" rtl="0">
              <a:spcBef>
                <a:spcPts val="0"/>
              </a:spcBef>
              <a:buNone/>
            </a:pPr>
            <a:r>
              <a:t/>
            </a:r>
            <a:endParaRPr sz="2200">
              <a:solidFill>
                <a:srgbClr val="FFFFFF"/>
              </a:solidFill>
              <a:latin typeface="Oswald"/>
              <a:ea typeface="Oswald"/>
              <a:cs typeface="Oswald"/>
              <a:sym typeface="Oswald"/>
            </a:endParaRPr>
          </a:p>
          <a:p>
            <a:pPr lvl="0" rtl="0">
              <a:spcBef>
                <a:spcPts val="0"/>
              </a:spcBef>
              <a:buNone/>
            </a:pPr>
            <a:r>
              <a:rPr lang="en" sz="2200">
                <a:solidFill>
                  <a:srgbClr val="FFFFFF"/>
                </a:solidFill>
                <a:latin typeface="Oswald"/>
                <a:ea typeface="Oswald"/>
                <a:cs typeface="Oswald"/>
                <a:sym typeface="Oswald"/>
              </a:rPr>
              <a:t>Non-stationary Process</a:t>
            </a:r>
          </a:p>
          <a:p>
            <a:pPr lvl="0">
              <a:spcBef>
                <a:spcPts val="0"/>
              </a:spcBef>
              <a:buNone/>
            </a:pPr>
            <a:r>
              <a:t/>
            </a:r>
            <a:endParaRPr sz="2200">
              <a:solidFill>
                <a:srgbClr val="FFFFFF"/>
              </a:solidFill>
              <a:latin typeface="Oswald"/>
              <a:ea typeface="Oswald"/>
              <a:cs typeface="Oswald"/>
              <a:sym typeface="Oswald"/>
            </a:endParaRPr>
          </a:p>
          <a:p>
            <a:pPr lvl="0">
              <a:spcBef>
                <a:spcPts val="0"/>
              </a:spcBef>
              <a:buNone/>
            </a:pPr>
            <a:r>
              <a:rPr lang="en" sz="2200">
                <a:solidFill>
                  <a:srgbClr val="FFFFFF"/>
                </a:solidFill>
                <a:latin typeface="Oswald"/>
                <a:ea typeface="Oswald"/>
                <a:cs typeface="Oswald"/>
                <a:sym typeface="Oswald"/>
              </a:rPr>
              <a:t>1720 Bombings in 1993</a:t>
            </a:r>
          </a:p>
          <a:p>
            <a:pPr lvl="0">
              <a:spcBef>
                <a:spcPts val="0"/>
              </a:spcBef>
              <a:buNone/>
            </a:pPr>
            <a:r>
              <a:t/>
            </a:r>
            <a:endParaRPr sz="2400">
              <a:solidFill>
                <a:srgbClr val="FFFFFF"/>
              </a:solidFill>
              <a:latin typeface="Oswald"/>
              <a:ea typeface="Oswald"/>
              <a:cs typeface="Oswald"/>
              <a:sym typeface="Oswald"/>
            </a:endParaRPr>
          </a:p>
          <a:p>
            <a:pPr lvl="0" rtl="0">
              <a:lnSpc>
                <a:spcPct val="115000"/>
              </a:lnSpc>
              <a:spcBef>
                <a:spcPts val="0"/>
              </a:spcBef>
              <a:buNone/>
            </a:pPr>
            <a:r>
              <a:rPr lang="en" sz="1050">
                <a:highlight>
                  <a:srgbClr val="FFFFFF"/>
                </a:highlight>
              </a:rPr>
              <a:t>1992    1819.000000</a:t>
            </a:r>
            <a:br>
              <a:rPr lang="en" sz="1050">
                <a:highlight>
                  <a:srgbClr val="FFFFFF"/>
                </a:highlight>
              </a:rPr>
            </a:br>
            <a:r>
              <a:rPr lang="en" sz="1050">
                <a:highlight>
                  <a:srgbClr val="FFFFFF"/>
                </a:highlight>
              </a:rPr>
              <a:t>1994    1626.333333</a:t>
            </a:r>
          </a:p>
        </p:txBody>
      </p:sp>
      <p:pic>
        <p:nvPicPr>
          <p:cNvPr id="166" name="Shape 166"/>
          <p:cNvPicPr preferRelativeResize="0"/>
          <p:nvPr/>
        </p:nvPicPr>
        <p:blipFill>
          <a:blip r:embed="rId3">
            <a:alphaModFix/>
          </a:blip>
          <a:stretch>
            <a:fillRect/>
          </a:stretch>
        </p:blipFill>
        <p:spPr>
          <a:xfrm>
            <a:off x="490250" y="738749"/>
            <a:ext cx="5678099" cy="3665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Conclusions</a:t>
            </a:r>
          </a:p>
        </p:txBody>
      </p:sp>
      <p:sp>
        <p:nvSpPr>
          <p:cNvPr id="172" name="Shape 172"/>
          <p:cNvSpPr txBox="1"/>
          <p:nvPr>
            <p:ph idx="1" type="body"/>
          </p:nvPr>
        </p:nvSpPr>
        <p:spPr>
          <a:xfrm>
            <a:off x="311700" y="1468825"/>
            <a:ext cx="8520600" cy="3099900"/>
          </a:xfrm>
          <a:prstGeom prst="rect">
            <a:avLst/>
          </a:prstGeom>
        </p:spPr>
        <p:txBody>
          <a:bodyPr anchorCtr="0" anchor="ctr" bIns="91425" lIns="91425" rIns="91425" tIns="91425">
            <a:noAutofit/>
          </a:bodyPr>
          <a:lstStyle/>
          <a:p>
            <a:pPr indent="-228600" lvl="0" marL="457200" rtl="0">
              <a:spcBef>
                <a:spcPts val="0"/>
              </a:spcBef>
              <a:buFont typeface="Oswald"/>
            </a:pPr>
            <a:r>
              <a:rPr lang="en">
                <a:latin typeface="Oswald"/>
                <a:ea typeface="Oswald"/>
                <a:cs typeface="Oswald"/>
                <a:sym typeface="Oswald"/>
              </a:rPr>
              <a:t>Uptick in bombings since 2010</a:t>
            </a:r>
          </a:p>
          <a:p>
            <a:pPr indent="-228600" lvl="0" marL="457200" rtl="0">
              <a:spcBef>
                <a:spcPts val="0"/>
              </a:spcBef>
              <a:buFont typeface="Oswald"/>
            </a:pPr>
            <a:r>
              <a:rPr lang="en">
                <a:latin typeface="Oswald"/>
                <a:ea typeface="Oswald"/>
                <a:cs typeface="Oswald"/>
                <a:sym typeface="Oswald"/>
              </a:rPr>
              <a:t>The Philippines have seen a significant increase in the number of bombings since 2010</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Shape 177"/>
          <p:cNvSpPr txBox="1"/>
          <p:nvPr>
            <p:ph type="title"/>
          </p:nvPr>
        </p:nvSpPr>
        <p:spPr>
          <a:xfrm>
            <a:off x="311700" y="631800"/>
            <a:ext cx="2807999" cy="755699"/>
          </a:xfrm>
          <a:prstGeom prst="rect">
            <a:avLst/>
          </a:prstGeom>
        </p:spPr>
        <p:txBody>
          <a:bodyPr anchorCtr="0" anchor="b" bIns="91425" lIns="91425" rIns="91425" tIns="91425">
            <a:noAutofit/>
          </a:bodyPr>
          <a:lstStyle/>
          <a:p>
            <a:pPr lvl="0">
              <a:spcBef>
                <a:spcPts val="0"/>
              </a:spcBef>
              <a:buNone/>
            </a:pPr>
            <a:r>
              <a:rPr lang="en"/>
              <a:t>Questions?</a:t>
            </a:r>
          </a:p>
        </p:txBody>
      </p:sp>
      <p:sp>
        <p:nvSpPr>
          <p:cNvPr id="178" name="Shape 178"/>
          <p:cNvSpPr txBox="1"/>
          <p:nvPr>
            <p:ph idx="1" type="body"/>
          </p:nvPr>
        </p:nvSpPr>
        <p:spPr>
          <a:xfrm>
            <a:off x="311700" y="1618203"/>
            <a:ext cx="2807999" cy="2950800"/>
          </a:xfrm>
          <a:prstGeom prst="rect">
            <a:avLst/>
          </a:prstGeom>
        </p:spPr>
        <p:txBody>
          <a:bodyPr anchorCtr="0" anchor="t" bIns="91425" lIns="91425" rIns="91425" tIns="91425">
            <a:noAutofit/>
          </a:bodyPr>
          <a:lstStyle/>
          <a:p>
            <a:pPr lvl="0">
              <a:spcBef>
                <a:spcPts val="0"/>
              </a:spcBef>
              <a:spcAft>
                <a:spcPts val="0"/>
              </a:spcAft>
              <a:buNone/>
            </a:pPr>
            <a:r>
              <a:t/>
            </a:r>
            <a:endParaRPr sz="1400"/>
          </a:p>
        </p:txBody>
      </p:sp>
      <p:pic>
        <p:nvPicPr>
          <p:cNvPr id="179" name="Shape 179"/>
          <p:cNvPicPr preferRelativeResize="0"/>
          <p:nvPr/>
        </p:nvPicPr>
        <p:blipFill>
          <a:blip r:embed="rId3">
            <a:alphaModFix/>
          </a:blip>
          <a:stretch>
            <a:fillRect/>
          </a:stretch>
        </p:blipFill>
        <p:spPr>
          <a:xfrm>
            <a:off x="2009025" y="0"/>
            <a:ext cx="7715256" cy="51434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cxnSp>
        <p:nvCxnSpPr>
          <p:cNvPr id="68" name="Shape 68"/>
          <p:cNvCxnSpPr/>
          <p:nvPr/>
        </p:nvCxnSpPr>
        <p:spPr>
          <a:xfrm>
            <a:off x="-6875" y="2900700"/>
            <a:ext cx="9150899" cy="0"/>
          </a:xfrm>
          <a:prstGeom prst="straightConnector1">
            <a:avLst/>
          </a:prstGeom>
          <a:noFill/>
          <a:ln cap="flat" cmpd="sng" w="19050">
            <a:solidFill>
              <a:schemeClr val="dk2"/>
            </a:solidFill>
            <a:prstDash val="solid"/>
            <a:round/>
            <a:headEnd len="med" w="med" type="none"/>
            <a:tailEnd len="med" w="med" type="none"/>
          </a:ln>
        </p:spPr>
      </p:cxnSp>
      <p:sp>
        <p:nvSpPr>
          <p:cNvPr id="69" name="Shape 69"/>
          <p:cNvSpPr txBox="1"/>
          <p:nvPr>
            <p:ph type="title"/>
          </p:nvPr>
        </p:nvSpPr>
        <p:spPr>
          <a:xfrm>
            <a:off x="311700" y="372500"/>
            <a:ext cx="8520599" cy="733499"/>
          </a:xfrm>
          <a:prstGeom prst="rect">
            <a:avLst/>
          </a:prstGeom>
        </p:spPr>
        <p:txBody>
          <a:bodyPr anchorCtr="0" anchor="b" bIns="91425" lIns="91425" rIns="91425" tIns="91425">
            <a:noAutofit/>
          </a:bodyPr>
          <a:lstStyle/>
          <a:p>
            <a:pPr lvl="0">
              <a:spcBef>
                <a:spcPts val="0"/>
              </a:spcBef>
              <a:buNone/>
            </a:pPr>
            <a:r>
              <a:rPr lang="en"/>
              <a:t>Overview</a:t>
            </a:r>
          </a:p>
        </p:txBody>
      </p:sp>
      <p:sp>
        <p:nvSpPr>
          <p:cNvPr id="70" name="Shape 70"/>
          <p:cNvSpPr/>
          <p:nvPr/>
        </p:nvSpPr>
        <p:spPr>
          <a:xfrm>
            <a:off x="421176" y="2235693"/>
            <a:ext cx="1329900" cy="1329900"/>
          </a:xfrm>
          <a:prstGeom prst="ellips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71" name="Shape 71"/>
          <p:cNvSpPr txBox="1"/>
          <p:nvPr/>
        </p:nvSpPr>
        <p:spPr>
          <a:xfrm>
            <a:off x="421225" y="2596750"/>
            <a:ext cx="1329900" cy="607800"/>
          </a:xfrm>
          <a:prstGeom prst="rect">
            <a:avLst/>
          </a:prstGeom>
          <a:noFill/>
          <a:ln>
            <a:noFill/>
          </a:ln>
        </p:spPr>
        <p:txBody>
          <a:bodyPr anchorCtr="0" anchor="ctr" bIns="91425" lIns="91425" rIns="91425" tIns="91425">
            <a:noAutofit/>
          </a:bodyPr>
          <a:lstStyle/>
          <a:p>
            <a:pPr lvl="0" algn="ctr">
              <a:spcBef>
                <a:spcPts val="0"/>
              </a:spcBef>
              <a:buNone/>
            </a:pPr>
            <a:r>
              <a:rPr lang="en" sz="1800">
                <a:solidFill>
                  <a:schemeClr val="lt1"/>
                </a:solidFill>
                <a:latin typeface="Oswald"/>
                <a:ea typeface="Oswald"/>
                <a:cs typeface="Oswald"/>
                <a:sym typeface="Oswald"/>
              </a:rPr>
              <a:t>Database</a:t>
            </a:r>
          </a:p>
        </p:txBody>
      </p:sp>
      <p:sp>
        <p:nvSpPr>
          <p:cNvPr id="72" name="Shape 72"/>
          <p:cNvSpPr/>
          <p:nvPr/>
        </p:nvSpPr>
        <p:spPr>
          <a:xfrm>
            <a:off x="2253122" y="1423414"/>
            <a:ext cx="2954699" cy="2954699"/>
          </a:xfrm>
          <a:prstGeom prst="ellips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73" name="Shape 73"/>
          <p:cNvSpPr txBox="1"/>
          <p:nvPr/>
        </p:nvSpPr>
        <p:spPr>
          <a:xfrm>
            <a:off x="2253125" y="2596750"/>
            <a:ext cx="2954699" cy="607800"/>
          </a:xfrm>
          <a:prstGeom prst="rect">
            <a:avLst/>
          </a:prstGeom>
          <a:noFill/>
          <a:ln>
            <a:noFill/>
          </a:ln>
        </p:spPr>
        <p:txBody>
          <a:bodyPr anchorCtr="0" anchor="ctr" bIns="91425" lIns="91425" rIns="91425" tIns="91425">
            <a:noAutofit/>
          </a:bodyPr>
          <a:lstStyle/>
          <a:p>
            <a:pPr lvl="0" algn="ctr">
              <a:spcBef>
                <a:spcPts val="0"/>
              </a:spcBef>
              <a:buNone/>
            </a:pPr>
            <a:r>
              <a:rPr lang="en" sz="3000">
                <a:solidFill>
                  <a:schemeClr val="lt1"/>
                </a:solidFill>
                <a:latin typeface="Oswald"/>
                <a:ea typeface="Oswald"/>
                <a:cs typeface="Oswald"/>
                <a:sym typeface="Oswald"/>
              </a:rPr>
              <a:t>Exploratory Data Analysis</a:t>
            </a:r>
          </a:p>
        </p:txBody>
      </p:sp>
      <p:sp>
        <p:nvSpPr>
          <p:cNvPr id="74" name="Shape 74"/>
          <p:cNvSpPr/>
          <p:nvPr/>
        </p:nvSpPr>
        <p:spPr>
          <a:xfrm>
            <a:off x="5709625" y="2147439"/>
            <a:ext cx="1506600" cy="1506600"/>
          </a:xfrm>
          <a:prstGeom prst="ellips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75" name="Shape 75"/>
          <p:cNvSpPr txBox="1"/>
          <p:nvPr/>
        </p:nvSpPr>
        <p:spPr>
          <a:xfrm>
            <a:off x="5709825" y="2596750"/>
            <a:ext cx="1506600" cy="607800"/>
          </a:xfrm>
          <a:prstGeom prst="rect">
            <a:avLst/>
          </a:prstGeom>
          <a:noFill/>
          <a:ln>
            <a:noFill/>
          </a:ln>
        </p:spPr>
        <p:txBody>
          <a:bodyPr anchorCtr="0" anchor="ctr" bIns="91425" lIns="91425" rIns="91425" tIns="91425">
            <a:noAutofit/>
          </a:bodyPr>
          <a:lstStyle/>
          <a:p>
            <a:pPr lvl="0" algn="ctr">
              <a:spcBef>
                <a:spcPts val="0"/>
              </a:spcBef>
              <a:buNone/>
            </a:pPr>
            <a:r>
              <a:rPr lang="en" sz="1800">
                <a:solidFill>
                  <a:schemeClr val="lt1"/>
                </a:solidFill>
                <a:latin typeface="Oswald"/>
                <a:ea typeface="Oswald"/>
                <a:cs typeface="Oswald"/>
                <a:sym typeface="Oswald"/>
              </a:rPr>
              <a:t>Bayesian Analysis</a:t>
            </a:r>
          </a:p>
        </p:txBody>
      </p:sp>
      <p:sp>
        <p:nvSpPr>
          <p:cNvPr id="76" name="Shape 76"/>
          <p:cNvSpPr/>
          <p:nvPr/>
        </p:nvSpPr>
        <p:spPr>
          <a:xfrm>
            <a:off x="7718078" y="2394636"/>
            <a:ext cx="1012500" cy="1012199"/>
          </a:xfrm>
          <a:prstGeom prst="ellips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77" name="Shape 77"/>
          <p:cNvSpPr txBox="1"/>
          <p:nvPr/>
        </p:nvSpPr>
        <p:spPr>
          <a:xfrm>
            <a:off x="7718425" y="2596750"/>
            <a:ext cx="1012500" cy="607800"/>
          </a:xfrm>
          <a:prstGeom prst="rect">
            <a:avLst/>
          </a:prstGeom>
          <a:noFill/>
          <a:ln>
            <a:noFill/>
          </a:ln>
        </p:spPr>
        <p:txBody>
          <a:bodyPr anchorCtr="0" anchor="ctr" bIns="91425" lIns="91425" rIns="91425" tIns="91425">
            <a:noAutofit/>
          </a:bodyPr>
          <a:lstStyle/>
          <a:p>
            <a:pPr lvl="0" algn="ctr">
              <a:spcBef>
                <a:spcPts val="0"/>
              </a:spcBef>
              <a:buNone/>
            </a:pPr>
            <a:r>
              <a:rPr lang="en" sz="1500">
                <a:solidFill>
                  <a:schemeClr val="lt1"/>
                </a:solidFill>
                <a:latin typeface="Oswald"/>
                <a:ea typeface="Oswald"/>
                <a:cs typeface="Oswald"/>
                <a:sym typeface="Oswald"/>
              </a:rPr>
              <a:t>Missing Data</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Shape 82"/>
          <p:cNvSpPr txBox="1"/>
          <p:nvPr>
            <p:ph type="title"/>
          </p:nvPr>
        </p:nvSpPr>
        <p:spPr>
          <a:xfrm>
            <a:off x="311700" y="631800"/>
            <a:ext cx="2807999" cy="755699"/>
          </a:xfrm>
          <a:prstGeom prst="rect">
            <a:avLst/>
          </a:prstGeom>
        </p:spPr>
        <p:txBody>
          <a:bodyPr anchorCtr="0" anchor="b" bIns="91425" lIns="91425" rIns="91425" tIns="91425">
            <a:noAutofit/>
          </a:bodyPr>
          <a:lstStyle/>
          <a:p>
            <a:pPr lvl="0">
              <a:spcBef>
                <a:spcPts val="0"/>
              </a:spcBef>
              <a:buNone/>
            </a:pPr>
            <a:r>
              <a:rPr lang="en"/>
              <a:t>Global Terrorism Database</a:t>
            </a:r>
          </a:p>
        </p:txBody>
      </p:sp>
      <p:sp>
        <p:nvSpPr>
          <p:cNvPr id="83" name="Shape 83"/>
          <p:cNvSpPr txBox="1"/>
          <p:nvPr>
            <p:ph idx="1" type="body"/>
          </p:nvPr>
        </p:nvSpPr>
        <p:spPr>
          <a:xfrm>
            <a:off x="311700" y="1618203"/>
            <a:ext cx="2807999" cy="2950800"/>
          </a:xfrm>
          <a:prstGeom prst="rect">
            <a:avLst/>
          </a:prstGeom>
        </p:spPr>
        <p:txBody>
          <a:bodyPr anchorCtr="0" anchor="t" bIns="91425" lIns="91425" rIns="91425" tIns="91425">
            <a:noAutofit/>
          </a:bodyPr>
          <a:lstStyle/>
          <a:p>
            <a:pPr indent="-228600" lvl="0" marL="457200" rtl="0">
              <a:spcBef>
                <a:spcPts val="0"/>
              </a:spcBef>
              <a:buFont typeface="Oswald"/>
            </a:pPr>
            <a:r>
              <a:rPr lang="en">
                <a:latin typeface="Oswald"/>
                <a:ea typeface="Oswald"/>
                <a:cs typeface="Oswald"/>
                <a:sym typeface="Oswald"/>
              </a:rPr>
              <a:t>Maintained by the National Consortium for the Study of Terrorism and Responses to Terrorism (START) at the University of Maryland</a:t>
            </a:r>
          </a:p>
          <a:p>
            <a:pPr indent="-228600" lvl="0" marL="457200" rtl="0">
              <a:spcBef>
                <a:spcPts val="0"/>
              </a:spcBef>
              <a:buFont typeface="Oswald"/>
            </a:pPr>
            <a:r>
              <a:rPr lang="en">
                <a:latin typeface="Oswald"/>
                <a:ea typeface="Oswald"/>
                <a:cs typeface="Oswald"/>
                <a:sym typeface="Oswald"/>
              </a:rPr>
              <a:t>Years 1970-2016</a:t>
            </a:r>
          </a:p>
          <a:p>
            <a:pPr indent="-228600" lvl="0" marL="457200" rtl="0">
              <a:spcBef>
                <a:spcPts val="0"/>
              </a:spcBef>
              <a:buFont typeface="Oswald"/>
            </a:pPr>
            <a:r>
              <a:rPr lang="en">
                <a:latin typeface="Oswald"/>
                <a:ea typeface="Oswald"/>
                <a:cs typeface="Oswald"/>
                <a:sym typeface="Oswald"/>
              </a:rPr>
              <a:t>170,000+ attacks </a:t>
            </a:r>
          </a:p>
          <a:p>
            <a:pPr lvl="0" rtl="0">
              <a:spcBef>
                <a:spcPts val="0"/>
              </a:spcBef>
              <a:buNone/>
            </a:pPr>
            <a:r>
              <a:t/>
            </a:r>
            <a:endParaRPr/>
          </a:p>
        </p:txBody>
      </p:sp>
      <p:pic>
        <p:nvPicPr>
          <p:cNvPr descr="Open Chromebook laptop computer" id="84" name="Shape 84"/>
          <p:cNvPicPr preferRelativeResize="0"/>
          <p:nvPr/>
        </p:nvPicPr>
        <p:blipFill>
          <a:blip r:embed="rId3">
            <a:alphaModFix/>
          </a:blip>
          <a:stretch>
            <a:fillRect/>
          </a:stretch>
        </p:blipFill>
        <p:spPr>
          <a:xfrm>
            <a:off x="3452975" y="697324"/>
            <a:ext cx="5591976" cy="3315999"/>
          </a:xfrm>
          <a:prstGeom prst="rect">
            <a:avLst/>
          </a:prstGeom>
          <a:noFill/>
          <a:ln>
            <a:noFill/>
          </a:ln>
        </p:spPr>
      </p:pic>
      <p:pic>
        <p:nvPicPr>
          <p:cNvPr descr="Portrait-oriented black smaptphone" id="85" name="Shape 85"/>
          <p:cNvPicPr preferRelativeResize="0"/>
          <p:nvPr/>
        </p:nvPicPr>
        <p:blipFill>
          <a:blip r:embed="rId4">
            <a:alphaModFix/>
          </a:blip>
          <a:stretch>
            <a:fillRect/>
          </a:stretch>
        </p:blipFill>
        <p:spPr>
          <a:xfrm>
            <a:off x="7188600" y="1585374"/>
            <a:ext cx="1675824" cy="3291298"/>
          </a:xfrm>
          <a:prstGeom prst="rect">
            <a:avLst/>
          </a:prstGeom>
          <a:noFill/>
          <a:ln>
            <a:noFill/>
          </a:ln>
        </p:spPr>
      </p:pic>
      <p:pic>
        <p:nvPicPr>
          <p:cNvPr descr="Sample wireframe for mobile application" id="86" name="Shape 86"/>
          <p:cNvPicPr preferRelativeResize="0"/>
          <p:nvPr/>
        </p:nvPicPr>
        <p:blipFill>
          <a:blip r:embed="rId5">
            <a:alphaModFix/>
          </a:blip>
          <a:stretch>
            <a:fillRect/>
          </a:stretch>
        </p:blipFill>
        <p:spPr>
          <a:xfrm>
            <a:off x="7269175" y="1858794"/>
            <a:ext cx="1514674" cy="2692755"/>
          </a:xfrm>
          <a:prstGeom prst="rect">
            <a:avLst/>
          </a:prstGeom>
          <a:noFill/>
          <a:ln>
            <a:noFill/>
          </a:ln>
        </p:spPr>
      </p:pic>
      <p:sp>
        <p:nvSpPr>
          <p:cNvPr id="87" name="Shape 87"/>
          <p:cNvSpPr txBox="1"/>
          <p:nvPr/>
        </p:nvSpPr>
        <p:spPr>
          <a:xfrm>
            <a:off x="4205200" y="1064225"/>
            <a:ext cx="2983500" cy="2076900"/>
          </a:xfrm>
          <a:prstGeom prst="rect">
            <a:avLst/>
          </a:prstGeom>
          <a:noFill/>
          <a:ln>
            <a:noFill/>
          </a:ln>
        </p:spPr>
        <p:txBody>
          <a:bodyPr anchorCtr="0" anchor="t" bIns="91425" lIns="91425" rIns="91425" tIns="91425">
            <a:noAutofit/>
          </a:bodyPr>
          <a:lstStyle/>
          <a:p>
            <a:pPr lvl="0" rtl="0">
              <a:lnSpc>
                <a:spcPct val="115000"/>
              </a:lnSpc>
              <a:spcBef>
                <a:spcPts val="0"/>
              </a:spcBef>
              <a:spcAft>
                <a:spcPts val="600"/>
              </a:spcAft>
              <a:buNone/>
            </a:pPr>
            <a:r>
              <a:rPr b="1" lang="en" sz="800">
                <a:highlight>
                  <a:srgbClr val="E6E6E6"/>
                </a:highlight>
              </a:rPr>
              <a:t>Overview of the GTD</a:t>
            </a:r>
          </a:p>
          <a:p>
            <a:pPr lvl="0">
              <a:spcBef>
                <a:spcPts val="0"/>
              </a:spcBef>
              <a:buNone/>
            </a:pPr>
            <a:r>
              <a:rPr lang="en" sz="600">
                <a:solidFill>
                  <a:srgbClr val="454545"/>
                </a:solidFill>
                <a:highlight>
                  <a:srgbClr val="E6E6E6"/>
                </a:highlight>
              </a:rPr>
              <a:t>The Global Terrorism Database (GTD) is an open-source database including information on terrorist events around the world from 1970 through 2016 (with additional annual updates planned for the future). Unlike many other event databases, the GTD includes systematic data on domestic as well as transnational and international terrorist incidents that have occurred during this time period and now includes more than 170,000 cases. For each GTD incident, information is available on the date and location of the incident, the weapons used and nature of the target, the number of casualties, and--when identifiable--the group or individual responsible.</a:t>
            </a:r>
          </a:p>
          <a:p>
            <a:pPr lvl="0">
              <a:spcBef>
                <a:spcPts val="0"/>
              </a:spcBef>
              <a:buNone/>
            </a:pPr>
            <a:r>
              <a:t/>
            </a:r>
            <a:endParaRPr sz="600">
              <a:solidFill>
                <a:srgbClr val="454545"/>
              </a:solidFill>
              <a:highlight>
                <a:srgbClr val="E6E6E6"/>
              </a:highlight>
            </a:endParaRPr>
          </a:p>
          <a:p>
            <a:pPr lvl="0">
              <a:spcBef>
                <a:spcPts val="0"/>
              </a:spcBef>
              <a:buNone/>
            </a:pPr>
            <a:r>
              <a:rPr lang="en" sz="600">
                <a:solidFill>
                  <a:srgbClr val="454545"/>
                </a:solidFill>
                <a:highlight>
                  <a:srgbClr val="E6E6E6"/>
                </a:highlight>
              </a:rPr>
              <a:t>Statistical information contained in the Global Terrorism Database is based on reports from a variety of open media sources. Information is not added to the GTD unless and until we have determined the sources are credible. Users should not infer any additional actions or results beyond what is presented in a GTD entry and specifically, users should not infer an individual associated with a particular incident was tried and convicted of terrorism or any other criminal offense. If new documentation about an event becomes available, an entry may be modified, as necessary and appropriate.</a:t>
            </a:r>
          </a:p>
          <a:p>
            <a:pPr lvl="0">
              <a:spcBef>
                <a:spcPts val="0"/>
              </a:spcBef>
              <a:buNone/>
            </a:pPr>
            <a:r>
              <a:t/>
            </a:r>
            <a:endParaRPr sz="600">
              <a:solidFill>
                <a:srgbClr val="454545"/>
              </a:solidFill>
              <a:highlight>
                <a:srgbClr val="E6E6E6"/>
              </a:highlight>
            </a:endParaRPr>
          </a:p>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430800" y="1889700"/>
            <a:ext cx="8282399" cy="1516500"/>
          </a:xfrm>
          <a:prstGeom prst="rect">
            <a:avLst/>
          </a:prstGeom>
        </p:spPr>
        <p:txBody>
          <a:bodyPr anchorCtr="0" anchor="ctr" bIns="91425" lIns="91425" rIns="91425" tIns="91425">
            <a:noAutofit/>
          </a:bodyPr>
          <a:lstStyle/>
          <a:p>
            <a:pPr lvl="0">
              <a:spcBef>
                <a:spcPts val="0"/>
              </a:spcBef>
              <a:buNone/>
            </a:pPr>
            <a:r>
              <a:rPr lang="en"/>
              <a:t>Exploratory Data Analysis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96" name="Shape 96"/>
        <p:cNvGrpSpPr/>
        <p:nvPr/>
      </p:nvGrpSpPr>
      <p:grpSpPr>
        <a:xfrm>
          <a:off x="0" y="0"/>
          <a:ext cx="0" cy="0"/>
          <a:chOff x="0" y="0"/>
          <a:chExt cx="0" cy="0"/>
        </a:xfrm>
      </p:grpSpPr>
      <p:sp>
        <p:nvSpPr>
          <p:cNvPr id="97" name="Shape 97"/>
          <p:cNvSpPr txBox="1"/>
          <p:nvPr>
            <p:ph type="title"/>
          </p:nvPr>
        </p:nvSpPr>
        <p:spPr>
          <a:xfrm>
            <a:off x="490250" y="528900"/>
            <a:ext cx="5678100" cy="4085700"/>
          </a:xfrm>
          <a:prstGeom prst="rect">
            <a:avLst/>
          </a:prstGeom>
        </p:spPr>
        <p:txBody>
          <a:bodyPr anchorCtr="0" anchor="ctr" bIns="91425" lIns="91425" rIns="91425" tIns="91425">
            <a:noAutofit/>
          </a:bodyPr>
          <a:lstStyle/>
          <a:p>
            <a:pPr lvl="0">
              <a:spcBef>
                <a:spcPts val="0"/>
              </a:spcBef>
              <a:buNone/>
            </a:pPr>
            <a:r>
              <a:t/>
            </a:r>
            <a:endParaRPr/>
          </a:p>
        </p:txBody>
      </p:sp>
      <p:pic>
        <p:nvPicPr>
          <p:cNvPr id="98" name="Shape 98"/>
          <p:cNvPicPr preferRelativeResize="0"/>
          <p:nvPr/>
        </p:nvPicPr>
        <p:blipFill>
          <a:blip r:embed="rId3">
            <a:alphaModFix/>
          </a:blip>
          <a:stretch>
            <a:fillRect/>
          </a:stretch>
        </p:blipFill>
        <p:spPr>
          <a:xfrm>
            <a:off x="490250" y="366050"/>
            <a:ext cx="5678098" cy="4411398"/>
          </a:xfrm>
          <a:prstGeom prst="rect">
            <a:avLst/>
          </a:prstGeom>
          <a:noFill/>
          <a:ln>
            <a:noFill/>
          </a:ln>
        </p:spPr>
      </p:pic>
      <p:sp>
        <p:nvSpPr>
          <p:cNvPr id="99" name="Shape 99"/>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a:spcBef>
                <a:spcPts val="0"/>
              </a:spcBef>
              <a:buNone/>
            </a:pPr>
            <a:r>
              <a:rPr lang="en" sz="2400">
                <a:solidFill>
                  <a:srgbClr val="FFFFFF"/>
                </a:solidFill>
                <a:latin typeface="Oswald"/>
                <a:ea typeface="Oswald"/>
                <a:cs typeface="Oswald"/>
                <a:sym typeface="Oswald"/>
              </a:rPr>
              <a:t>Types of Attacks</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Total number of fatalities from 1970-2016</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Bombings and Explosions </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Armed Assaults</a:t>
            </a:r>
          </a:p>
          <a:p>
            <a:pPr lvl="0">
              <a:spcBef>
                <a:spcPts val="0"/>
              </a:spcBef>
              <a:buNone/>
            </a:pPr>
            <a:r>
              <a:t/>
            </a:r>
            <a:endParaRPr sz="1800">
              <a:solidFill>
                <a:srgbClr val="FFFFFF"/>
              </a:solidFill>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03" name="Shape 103"/>
        <p:cNvGrpSpPr/>
        <p:nvPr/>
      </p:nvGrpSpPr>
      <p:grpSpPr>
        <a:xfrm>
          <a:off x="0" y="0"/>
          <a:ext cx="0" cy="0"/>
          <a:chOff x="0" y="0"/>
          <a:chExt cx="0" cy="0"/>
        </a:xfrm>
      </p:grpSpPr>
      <p:sp>
        <p:nvSpPr>
          <p:cNvPr id="104" name="Shape 104"/>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05" name="Shape 105"/>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FFFFFF"/>
                </a:solidFill>
                <a:latin typeface="Oswald"/>
                <a:ea typeface="Oswald"/>
                <a:cs typeface="Oswald"/>
                <a:sym typeface="Oswald"/>
              </a:rPr>
              <a:t>Regions</a:t>
            </a:r>
            <a:r>
              <a:rPr lang="en" sz="2400">
                <a:solidFill>
                  <a:srgbClr val="FFFFFF"/>
                </a:solidFill>
                <a:latin typeface="Oswald"/>
                <a:ea typeface="Oswald"/>
                <a:cs typeface="Oswald"/>
                <a:sym typeface="Oswald"/>
              </a:rPr>
              <a:t> Hardest Hit</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Total number of fatalities from 1970-2016</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Middle East &amp; North Africa</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South Asia</a:t>
            </a:r>
          </a:p>
          <a:p>
            <a:pPr lvl="0" rtl="0">
              <a:spcBef>
                <a:spcPts val="0"/>
              </a:spcBef>
              <a:buNone/>
            </a:pPr>
            <a:r>
              <a:t/>
            </a:r>
            <a:endParaRPr sz="1800">
              <a:solidFill>
                <a:srgbClr val="FFFFFF"/>
              </a:solidFill>
              <a:latin typeface="Oswald"/>
              <a:ea typeface="Oswald"/>
              <a:cs typeface="Oswald"/>
              <a:sym typeface="Oswald"/>
            </a:endParaRPr>
          </a:p>
        </p:txBody>
      </p:sp>
      <p:pic>
        <p:nvPicPr>
          <p:cNvPr id="106" name="Shape 106"/>
          <p:cNvPicPr preferRelativeResize="0"/>
          <p:nvPr/>
        </p:nvPicPr>
        <p:blipFill>
          <a:blip r:embed="rId3">
            <a:alphaModFix/>
          </a:blip>
          <a:stretch>
            <a:fillRect/>
          </a:stretch>
        </p:blipFill>
        <p:spPr>
          <a:xfrm>
            <a:off x="490249" y="262858"/>
            <a:ext cx="5678098" cy="451476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ph type="title"/>
          </p:nvPr>
        </p:nvSpPr>
        <p:spPr>
          <a:xfrm>
            <a:off x="311700" y="372500"/>
            <a:ext cx="8520600" cy="733500"/>
          </a:xfrm>
          <a:prstGeom prst="rect">
            <a:avLst/>
          </a:prstGeom>
        </p:spPr>
        <p:txBody>
          <a:bodyPr anchorCtr="0" anchor="b" bIns="91425" lIns="91425" rIns="91425" tIns="91425">
            <a:noAutofit/>
          </a:bodyPr>
          <a:lstStyle/>
          <a:p>
            <a:pPr lvl="0">
              <a:spcBef>
                <a:spcPts val="0"/>
              </a:spcBef>
              <a:buNone/>
            </a:pPr>
            <a:r>
              <a:rPr lang="en"/>
              <a:t>Philippines and Marawi City </a:t>
            </a:r>
          </a:p>
        </p:txBody>
      </p:sp>
      <p:sp>
        <p:nvSpPr>
          <p:cNvPr id="112" name="Shape 112"/>
          <p:cNvSpPr txBox="1"/>
          <p:nvPr>
            <p:ph idx="1" type="body"/>
          </p:nvPr>
        </p:nvSpPr>
        <p:spPr>
          <a:xfrm>
            <a:off x="311700" y="1468825"/>
            <a:ext cx="3999900" cy="3099900"/>
          </a:xfrm>
          <a:prstGeom prst="rect">
            <a:avLst/>
          </a:prstGeom>
        </p:spPr>
        <p:txBody>
          <a:bodyPr anchorCtr="0" anchor="ctr" bIns="91425" lIns="91425" rIns="91425" tIns="91425">
            <a:noAutofit/>
          </a:bodyPr>
          <a:lstStyle/>
          <a:p>
            <a:pPr indent="-342900" lvl="0" marL="457200" rtl="0">
              <a:spcBef>
                <a:spcPts val="0"/>
              </a:spcBef>
              <a:buSzPct val="100000"/>
              <a:buFont typeface="Oswald"/>
            </a:pPr>
            <a:r>
              <a:rPr lang="en" sz="1800">
                <a:latin typeface="Oswald"/>
                <a:ea typeface="Oswald"/>
                <a:cs typeface="Oswald"/>
                <a:sym typeface="Oswald"/>
              </a:rPr>
              <a:t>Ongoing Battle of Marawi</a:t>
            </a:r>
          </a:p>
          <a:p>
            <a:pPr indent="-342900" lvl="0" marL="457200" rtl="0">
              <a:spcBef>
                <a:spcPts val="0"/>
              </a:spcBef>
              <a:buSzPct val="100000"/>
              <a:buFont typeface="Oswald"/>
            </a:pPr>
            <a:r>
              <a:rPr lang="en" sz="1800">
                <a:latin typeface="Oswald"/>
                <a:ea typeface="Oswald"/>
                <a:cs typeface="Oswald"/>
                <a:sym typeface="Oswald"/>
              </a:rPr>
              <a:t>Philippine </a:t>
            </a:r>
            <a:r>
              <a:rPr lang="en" sz="1800">
                <a:latin typeface="Oswald"/>
                <a:ea typeface="Oswald"/>
                <a:cs typeface="Oswald"/>
                <a:sym typeface="Oswald"/>
              </a:rPr>
              <a:t>Government</a:t>
            </a:r>
            <a:r>
              <a:rPr lang="en" sz="1800">
                <a:latin typeface="Oswald"/>
                <a:ea typeface="Oswald"/>
                <a:cs typeface="Oswald"/>
                <a:sym typeface="Oswald"/>
              </a:rPr>
              <a:t> Security Forces</a:t>
            </a:r>
          </a:p>
          <a:p>
            <a:pPr indent="-342900" lvl="0" marL="457200" rtl="0">
              <a:spcBef>
                <a:spcPts val="0"/>
              </a:spcBef>
              <a:buSzPct val="100000"/>
              <a:buFont typeface="Oswald"/>
            </a:pPr>
            <a:r>
              <a:rPr lang="en" sz="1800">
                <a:latin typeface="Oswald"/>
                <a:ea typeface="Oswald"/>
                <a:cs typeface="Oswald"/>
                <a:sym typeface="Oswald"/>
              </a:rPr>
              <a:t>Abu Sayyaf - pledged to ISIS in 2014 </a:t>
            </a:r>
          </a:p>
          <a:p>
            <a:pPr indent="-342900" lvl="0" marL="457200">
              <a:spcBef>
                <a:spcPts val="0"/>
              </a:spcBef>
              <a:buSzPct val="100000"/>
              <a:buFont typeface="Oswald"/>
            </a:pPr>
            <a:r>
              <a:rPr lang="en" sz="1800">
                <a:latin typeface="Oswald"/>
                <a:ea typeface="Oswald"/>
                <a:cs typeface="Oswald"/>
                <a:sym typeface="Oswald"/>
              </a:rPr>
              <a:t>Mauta group</a:t>
            </a:r>
          </a:p>
        </p:txBody>
      </p:sp>
      <p:sp>
        <p:nvSpPr>
          <p:cNvPr id="113" name="Shape 113"/>
          <p:cNvSpPr txBox="1"/>
          <p:nvPr>
            <p:ph idx="2" type="body"/>
          </p:nvPr>
        </p:nvSpPr>
        <p:spPr>
          <a:xfrm>
            <a:off x="4832400" y="1468825"/>
            <a:ext cx="3999900" cy="3099900"/>
          </a:xfrm>
          <a:prstGeom prst="rect">
            <a:avLst/>
          </a:prstGeom>
        </p:spPr>
        <p:txBody>
          <a:bodyPr anchorCtr="0" anchor="t" bIns="91425" lIns="91425" rIns="91425" tIns="91425">
            <a:noAutofit/>
          </a:bodyPr>
          <a:lstStyle/>
          <a:p>
            <a:pPr lvl="0">
              <a:spcBef>
                <a:spcPts val="0"/>
              </a:spcBef>
              <a:buNone/>
            </a:pPr>
            <a:r>
              <a:t/>
            </a:r>
            <a:endParaRPr/>
          </a:p>
        </p:txBody>
      </p:sp>
      <p:pic>
        <p:nvPicPr>
          <p:cNvPr id="114" name="Shape 114"/>
          <p:cNvPicPr preferRelativeResize="0"/>
          <p:nvPr/>
        </p:nvPicPr>
        <p:blipFill>
          <a:blip r:embed="rId3">
            <a:alphaModFix/>
          </a:blip>
          <a:stretch>
            <a:fillRect/>
          </a:stretch>
        </p:blipFill>
        <p:spPr>
          <a:xfrm>
            <a:off x="4832400" y="1990537"/>
            <a:ext cx="3999899" cy="239991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66666"/>
        </a:solidFill>
      </p:bgPr>
    </p:bg>
    <p:spTree>
      <p:nvGrpSpPr>
        <p:cNvPr id="118" name="Shape 118"/>
        <p:cNvGrpSpPr/>
        <p:nvPr/>
      </p:nvGrpSpPr>
      <p:grpSpPr>
        <a:xfrm>
          <a:off x="0" y="0"/>
          <a:ext cx="0" cy="0"/>
          <a:chOff x="0" y="0"/>
          <a:chExt cx="0" cy="0"/>
        </a:xfrm>
      </p:grpSpPr>
      <p:sp>
        <p:nvSpPr>
          <p:cNvPr id="119" name="Shape 119"/>
          <p:cNvSpPr txBox="1"/>
          <p:nvPr>
            <p:ph type="title"/>
          </p:nvPr>
        </p:nvSpPr>
        <p:spPr>
          <a:xfrm>
            <a:off x="490250" y="528900"/>
            <a:ext cx="5678100" cy="4085700"/>
          </a:xfrm>
          <a:prstGeom prst="rect">
            <a:avLst/>
          </a:prstGeom>
        </p:spPr>
        <p:txBody>
          <a:bodyPr anchorCtr="0" anchor="ctr" bIns="91425" lIns="91425" rIns="91425" tIns="91425">
            <a:noAutofit/>
          </a:bodyPr>
          <a:lstStyle/>
          <a:p>
            <a:pPr lvl="0" rtl="0">
              <a:spcBef>
                <a:spcPts val="0"/>
              </a:spcBef>
              <a:buNone/>
            </a:pPr>
            <a:r>
              <a:t/>
            </a:r>
            <a:endParaRPr/>
          </a:p>
        </p:txBody>
      </p:sp>
      <p:sp>
        <p:nvSpPr>
          <p:cNvPr id="120" name="Shape 120"/>
          <p:cNvSpPr txBox="1"/>
          <p:nvPr/>
        </p:nvSpPr>
        <p:spPr>
          <a:xfrm>
            <a:off x="6308125" y="366125"/>
            <a:ext cx="2646000" cy="44115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FFFFFF"/>
                </a:solidFill>
                <a:latin typeface="Oswald"/>
                <a:ea typeface="Oswald"/>
                <a:cs typeface="Oswald"/>
                <a:sym typeface="Oswald"/>
              </a:rPr>
              <a:t>Number of Bombings per Year</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Number of fatalities from 1970-2016</a:t>
            </a:r>
          </a:p>
          <a:p>
            <a:pPr indent="-381000" lvl="0" marL="457200" rtl="0">
              <a:spcBef>
                <a:spcPts val="0"/>
              </a:spcBef>
              <a:buClr>
                <a:srgbClr val="FFFFFF"/>
              </a:buClr>
              <a:buSzPct val="100000"/>
              <a:buFont typeface="Oswald"/>
              <a:buChar char="●"/>
            </a:pPr>
            <a:r>
              <a:rPr lang="en" sz="2400">
                <a:solidFill>
                  <a:srgbClr val="FFFFFF"/>
                </a:solidFill>
                <a:latin typeface="Oswald"/>
                <a:ea typeface="Oswald"/>
                <a:cs typeface="Oswald"/>
                <a:sym typeface="Oswald"/>
              </a:rPr>
              <a:t>Spike after 2010</a:t>
            </a:r>
          </a:p>
          <a:p>
            <a:pPr lvl="0" rtl="0">
              <a:spcBef>
                <a:spcPts val="0"/>
              </a:spcBef>
              <a:buNone/>
            </a:pPr>
            <a:r>
              <a:t/>
            </a:r>
            <a:endParaRPr sz="2400">
              <a:solidFill>
                <a:srgbClr val="FFFFFF"/>
              </a:solidFill>
              <a:latin typeface="Oswald"/>
              <a:ea typeface="Oswald"/>
              <a:cs typeface="Oswald"/>
              <a:sym typeface="Oswald"/>
            </a:endParaRPr>
          </a:p>
        </p:txBody>
      </p:sp>
      <p:pic>
        <p:nvPicPr>
          <p:cNvPr id="121" name="Shape 121"/>
          <p:cNvPicPr preferRelativeResize="0"/>
          <p:nvPr/>
        </p:nvPicPr>
        <p:blipFill>
          <a:blip r:embed="rId3">
            <a:alphaModFix/>
          </a:blip>
          <a:stretch>
            <a:fillRect/>
          </a:stretch>
        </p:blipFill>
        <p:spPr>
          <a:xfrm>
            <a:off x="490250" y="830120"/>
            <a:ext cx="5678101" cy="357363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265500" y="1816950"/>
            <a:ext cx="4045199" cy="1509599"/>
          </a:xfrm>
          <a:prstGeom prst="rect">
            <a:avLst/>
          </a:prstGeom>
        </p:spPr>
        <p:txBody>
          <a:bodyPr anchorCtr="0" anchor="ctr" bIns="91425" lIns="91425" rIns="91425" tIns="91425">
            <a:noAutofit/>
          </a:bodyPr>
          <a:lstStyle/>
          <a:p>
            <a:pPr lvl="0">
              <a:spcBef>
                <a:spcPts val="0"/>
              </a:spcBef>
              <a:buNone/>
            </a:pPr>
            <a:r>
              <a:rPr lang="en"/>
              <a:t>Bayesian Analysis</a:t>
            </a:r>
          </a:p>
        </p:txBody>
      </p:sp>
      <p:sp>
        <p:nvSpPr>
          <p:cNvPr id="127" name="Shape 127"/>
          <p:cNvSpPr txBox="1"/>
          <p:nvPr>
            <p:ph idx="2" type="body"/>
          </p:nvPr>
        </p:nvSpPr>
        <p:spPr>
          <a:xfrm>
            <a:off x="4939500" y="724200"/>
            <a:ext cx="3929100" cy="3695099"/>
          </a:xfrm>
          <a:prstGeom prst="rect">
            <a:avLst/>
          </a:prstGeom>
        </p:spPr>
        <p:txBody>
          <a:bodyPr anchorCtr="0" anchor="ctr" bIns="91425" lIns="91425" rIns="91425" tIns="91425">
            <a:noAutofit/>
          </a:bodyPr>
          <a:lstStyle/>
          <a:p>
            <a:pPr lvl="0">
              <a:spcBef>
                <a:spcPts val="0"/>
              </a:spcBef>
              <a:buNone/>
            </a:pPr>
            <a:r>
              <a:rPr b="1" lang="en">
                <a:latin typeface="Oswald"/>
                <a:ea typeface="Oswald"/>
                <a:cs typeface="Oswald"/>
                <a:sym typeface="Oswald"/>
              </a:rPr>
              <a:t>Objective: </a:t>
            </a:r>
            <a:r>
              <a:rPr lang="en">
                <a:latin typeface="Oswald"/>
                <a:ea typeface="Oswald"/>
                <a:cs typeface="Oswald"/>
                <a:sym typeface="Oswald"/>
              </a:rPr>
              <a:t>determine whether or not the Philippines saw the same spike in terrorism after 2010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